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420" r:id="rId12"/>
    <p:sldId id="376" r:id="rId13"/>
    <p:sldId id="397" r:id="rId14"/>
    <p:sldId id="311" r:id="rId15"/>
    <p:sldId id="314" r:id="rId16"/>
    <p:sldId id="315" r:id="rId17"/>
    <p:sldId id="316" r:id="rId18"/>
    <p:sldId id="317" r:id="rId19"/>
    <p:sldId id="318" r:id="rId20"/>
    <p:sldId id="384" r:id="rId21"/>
    <p:sldId id="401" r:id="rId22"/>
    <p:sldId id="328" r:id="rId23"/>
    <p:sldId id="402" r:id="rId24"/>
    <p:sldId id="422" r:id="rId25"/>
    <p:sldId id="403" r:id="rId26"/>
    <p:sldId id="404" r:id="rId27"/>
    <p:sldId id="405" r:id="rId28"/>
    <p:sldId id="406" r:id="rId29"/>
    <p:sldId id="407" r:id="rId30"/>
    <p:sldId id="408" r:id="rId31"/>
    <p:sldId id="410" r:id="rId32"/>
    <p:sldId id="411" r:id="rId33"/>
    <p:sldId id="412" r:id="rId34"/>
    <p:sldId id="330" r:id="rId35"/>
    <p:sldId id="377" r:id="rId36"/>
    <p:sldId id="423" r:id="rId37"/>
    <p:sldId id="340" r:id="rId38"/>
    <p:sldId id="424" r:id="rId39"/>
    <p:sldId id="370" r:id="rId40"/>
    <p:sldId id="371" r:id="rId41"/>
    <p:sldId id="373" r:id="rId42"/>
    <p:sldId id="374" r:id="rId4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85" autoAdjust="0"/>
    <p:restoredTop sz="94660"/>
  </p:normalViewPr>
  <p:slideViewPr>
    <p:cSldViewPr>
      <p:cViewPr varScale="1">
        <p:scale>
          <a:sx n="41" d="100"/>
          <a:sy n="41" d="100"/>
        </p:scale>
        <p:origin x="-145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BC1EBC9-8E5C-4637-9095-8695C3433127}" type="doc">
      <dgm:prSet loTypeId="urn:microsoft.com/office/officeart/2005/8/layout/cycle7" loCatId="cycle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es-ES"/>
        </a:p>
      </dgm:t>
    </dgm:pt>
    <dgm:pt modelId="{6015A58E-8BAB-4EB2-8605-519311F8FA2C}">
      <dgm:prSet phldrT="[Texto]"/>
      <dgm:spPr/>
      <dgm:t>
        <a:bodyPr/>
        <a:lstStyle/>
        <a:p>
          <a:r>
            <a:rPr lang="es-ES" dirty="0" smtClean="0"/>
            <a:t>Niño-a</a:t>
          </a:r>
          <a:endParaRPr lang="es-ES" dirty="0"/>
        </a:p>
      </dgm:t>
    </dgm:pt>
    <dgm:pt modelId="{0CA70180-B2EF-46DB-BB99-E54232D179FB}" type="parTrans" cxnId="{0AFE2C9D-7B1A-49DB-831B-0A04DC35D3AA}">
      <dgm:prSet/>
      <dgm:spPr/>
      <dgm:t>
        <a:bodyPr/>
        <a:lstStyle/>
        <a:p>
          <a:endParaRPr lang="es-ES"/>
        </a:p>
      </dgm:t>
    </dgm:pt>
    <dgm:pt modelId="{20C6C49D-BB41-41A5-8CFB-3C99D4BBFA60}" type="sibTrans" cxnId="{0AFE2C9D-7B1A-49DB-831B-0A04DC35D3AA}">
      <dgm:prSet/>
      <dgm:spPr/>
      <dgm:t>
        <a:bodyPr/>
        <a:lstStyle/>
        <a:p>
          <a:endParaRPr lang="es-ES"/>
        </a:p>
      </dgm:t>
    </dgm:pt>
    <dgm:pt modelId="{50817533-368A-4E9F-B5AF-6929C09C0052}">
      <dgm:prSet phldrT="[Texto]"/>
      <dgm:spPr/>
      <dgm:t>
        <a:bodyPr/>
        <a:lstStyle/>
        <a:p>
          <a:r>
            <a:rPr lang="es-ES" dirty="0" smtClean="0"/>
            <a:t>Entorno</a:t>
          </a:r>
          <a:endParaRPr lang="es-ES" dirty="0"/>
        </a:p>
      </dgm:t>
    </dgm:pt>
    <dgm:pt modelId="{6ED2C592-9E9D-4CD6-B09B-BB6811C54466}" type="parTrans" cxnId="{B51F3DDD-CF35-48E9-8BF9-538BB1B84D58}">
      <dgm:prSet/>
      <dgm:spPr/>
      <dgm:t>
        <a:bodyPr/>
        <a:lstStyle/>
        <a:p>
          <a:endParaRPr lang="es-ES"/>
        </a:p>
      </dgm:t>
    </dgm:pt>
    <dgm:pt modelId="{E7CDC5B2-F0DD-494E-9551-4EE5F14767EE}" type="sibTrans" cxnId="{B51F3DDD-CF35-48E9-8BF9-538BB1B84D58}">
      <dgm:prSet/>
      <dgm:spPr/>
      <dgm:t>
        <a:bodyPr/>
        <a:lstStyle/>
        <a:p>
          <a:endParaRPr lang="es-ES"/>
        </a:p>
      </dgm:t>
    </dgm:pt>
    <dgm:pt modelId="{D18BCF71-F59E-4D9B-ABBA-910ECD4AD05B}">
      <dgm:prSet phldrT="[Texto]"/>
      <dgm:spPr/>
      <dgm:t>
        <a:bodyPr/>
        <a:lstStyle/>
        <a:p>
          <a:r>
            <a:rPr lang="es-ES" dirty="0" smtClean="0"/>
            <a:t>Familia</a:t>
          </a:r>
          <a:endParaRPr lang="es-ES" dirty="0"/>
        </a:p>
      </dgm:t>
    </dgm:pt>
    <dgm:pt modelId="{A8527ED5-BBB8-458B-9E31-AC6AFA341E5F}" type="parTrans" cxnId="{B01CA65F-8F75-4358-91ED-219F33A4A429}">
      <dgm:prSet/>
      <dgm:spPr/>
      <dgm:t>
        <a:bodyPr/>
        <a:lstStyle/>
        <a:p>
          <a:endParaRPr lang="es-ES"/>
        </a:p>
      </dgm:t>
    </dgm:pt>
    <dgm:pt modelId="{8F4B5FBE-ADFC-464A-939C-523B953CB88E}" type="sibTrans" cxnId="{B01CA65F-8F75-4358-91ED-219F33A4A429}">
      <dgm:prSet/>
      <dgm:spPr/>
      <dgm:t>
        <a:bodyPr/>
        <a:lstStyle/>
        <a:p>
          <a:endParaRPr lang="es-ES"/>
        </a:p>
      </dgm:t>
    </dgm:pt>
    <dgm:pt modelId="{D08E97E0-EED5-4088-8317-F9DF546EAEA2}" type="pres">
      <dgm:prSet presAssocID="{1BC1EBC9-8E5C-4637-9095-8695C343312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6D6062C-6006-4585-9DCB-C45D09FBC6FB}" type="pres">
      <dgm:prSet presAssocID="{6015A58E-8BAB-4EB2-8605-519311F8FA2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62FBC8-4E4D-47DC-BABD-755DB7FD6BD3}" type="pres">
      <dgm:prSet presAssocID="{20C6C49D-BB41-41A5-8CFB-3C99D4BBFA60}" presName="sibTrans" presStyleLbl="sibTrans2D1" presStyleIdx="0" presStyleCnt="3"/>
      <dgm:spPr/>
      <dgm:t>
        <a:bodyPr/>
        <a:lstStyle/>
        <a:p>
          <a:endParaRPr lang="es-ES"/>
        </a:p>
      </dgm:t>
    </dgm:pt>
    <dgm:pt modelId="{F068C0B2-B241-40F6-B052-9C0390B10977}" type="pres">
      <dgm:prSet presAssocID="{20C6C49D-BB41-41A5-8CFB-3C99D4BBFA60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41C0BEF5-5302-4ACF-9424-94A54A34FDBE}" type="pres">
      <dgm:prSet presAssocID="{50817533-368A-4E9F-B5AF-6929C09C005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1BB4E7-9BDA-4AFB-8BCD-9BCC9AF0ADA5}" type="pres">
      <dgm:prSet presAssocID="{E7CDC5B2-F0DD-494E-9551-4EE5F14767EE}" presName="sibTrans" presStyleLbl="sibTrans2D1" presStyleIdx="1" presStyleCnt="3"/>
      <dgm:spPr/>
      <dgm:t>
        <a:bodyPr/>
        <a:lstStyle/>
        <a:p>
          <a:endParaRPr lang="es-ES"/>
        </a:p>
      </dgm:t>
    </dgm:pt>
    <dgm:pt modelId="{FB5A4012-74E7-4296-9C55-2A3E9F3DB72E}" type="pres">
      <dgm:prSet presAssocID="{E7CDC5B2-F0DD-494E-9551-4EE5F14767EE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4CC67199-DABF-4250-86F0-28097101F6C8}" type="pres">
      <dgm:prSet presAssocID="{D18BCF71-F59E-4D9B-ABBA-910ECD4AD05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A0C73E-DFF3-4D44-9771-2A77483EA4C0}" type="pres">
      <dgm:prSet presAssocID="{8F4B5FBE-ADFC-464A-939C-523B953CB88E}" presName="sibTrans" presStyleLbl="sibTrans2D1" presStyleIdx="2" presStyleCnt="3"/>
      <dgm:spPr/>
      <dgm:t>
        <a:bodyPr/>
        <a:lstStyle/>
        <a:p>
          <a:endParaRPr lang="es-ES"/>
        </a:p>
      </dgm:t>
    </dgm:pt>
    <dgm:pt modelId="{C6057407-9D2B-4E5D-A959-39696B2FA944}" type="pres">
      <dgm:prSet presAssocID="{8F4B5FBE-ADFC-464A-939C-523B953CB88E}" presName="connectorText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F510F69F-71E8-4878-8E77-F28462CD7132}" type="presOf" srcId="{20C6C49D-BB41-41A5-8CFB-3C99D4BBFA60}" destId="{4662FBC8-4E4D-47DC-BABD-755DB7FD6BD3}" srcOrd="0" destOrd="0" presId="urn:microsoft.com/office/officeart/2005/8/layout/cycle7"/>
    <dgm:cxn modelId="{B01CA65F-8F75-4358-91ED-219F33A4A429}" srcId="{1BC1EBC9-8E5C-4637-9095-8695C3433127}" destId="{D18BCF71-F59E-4D9B-ABBA-910ECD4AD05B}" srcOrd="2" destOrd="0" parTransId="{A8527ED5-BBB8-458B-9E31-AC6AFA341E5F}" sibTransId="{8F4B5FBE-ADFC-464A-939C-523B953CB88E}"/>
    <dgm:cxn modelId="{0F588D6C-9C48-4DAD-B4CE-4365EB65F945}" type="presOf" srcId="{E7CDC5B2-F0DD-494E-9551-4EE5F14767EE}" destId="{FB5A4012-74E7-4296-9C55-2A3E9F3DB72E}" srcOrd="1" destOrd="0" presId="urn:microsoft.com/office/officeart/2005/8/layout/cycle7"/>
    <dgm:cxn modelId="{0AFE2C9D-7B1A-49DB-831B-0A04DC35D3AA}" srcId="{1BC1EBC9-8E5C-4637-9095-8695C3433127}" destId="{6015A58E-8BAB-4EB2-8605-519311F8FA2C}" srcOrd="0" destOrd="0" parTransId="{0CA70180-B2EF-46DB-BB99-E54232D179FB}" sibTransId="{20C6C49D-BB41-41A5-8CFB-3C99D4BBFA60}"/>
    <dgm:cxn modelId="{FD74E76A-B41E-416B-B9C8-1CF053BE006A}" type="presOf" srcId="{20C6C49D-BB41-41A5-8CFB-3C99D4BBFA60}" destId="{F068C0B2-B241-40F6-B052-9C0390B10977}" srcOrd="1" destOrd="0" presId="urn:microsoft.com/office/officeart/2005/8/layout/cycle7"/>
    <dgm:cxn modelId="{B51F3DDD-CF35-48E9-8BF9-538BB1B84D58}" srcId="{1BC1EBC9-8E5C-4637-9095-8695C3433127}" destId="{50817533-368A-4E9F-B5AF-6929C09C0052}" srcOrd="1" destOrd="0" parTransId="{6ED2C592-9E9D-4CD6-B09B-BB6811C54466}" sibTransId="{E7CDC5B2-F0DD-494E-9551-4EE5F14767EE}"/>
    <dgm:cxn modelId="{E0F781BA-8922-4DF5-A9BE-38D8439C539F}" type="presOf" srcId="{8F4B5FBE-ADFC-464A-939C-523B953CB88E}" destId="{C6057407-9D2B-4E5D-A959-39696B2FA944}" srcOrd="1" destOrd="0" presId="urn:microsoft.com/office/officeart/2005/8/layout/cycle7"/>
    <dgm:cxn modelId="{468D9393-98C9-40C6-883E-99CCBF7D8B56}" type="presOf" srcId="{D18BCF71-F59E-4D9B-ABBA-910ECD4AD05B}" destId="{4CC67199-DABF-4250-86F0-28097101F6C8}" srcOrd="0" destOrd="0" presId="urn:microsoft.com/office/officeart/2005/8/layout/cycle7"/>
    <dgm:cxn modelId="{324DF993-5D36-4BF3-939A-A100003D414D}" type="presOf" srcId="{8F4B5FBE-ADFC-464A-939C-523B953CB88E}" destId="{77A0C73E-DFF3-4D44-9771-2A77483EA4C0}" srcOrd="0" destOrd="0" presId="urn:microsoft.com/office/officeart/2005/8/layout/cycle7"/>
    <dgm:cxn modelId="{80EAE8F0-9674-4FF6-B156-D2E2E843241F}" type="presOf" srcId="{6015A58E-8BAB-4EB2-8605-519311F8FA2C}" destId="{46D6062C-6006-4585-9DCB-C45D09FBC6FB}" srcOrd="0" destOrd="0" presId="urn:microsoft.com/office/officeart/2005/8/layout/cycle7"/>
    <dgm:cxn modelId="{3222AA22-713B-45CF-9247-9171D83B400F}" type="presOf" srcId="{50817533-368A-4E9F-B5AF-6929C09C0052}" destId="{41C0BEF5-5302-4ACF-9424-94A54A34FDBE}" srcOrd="0" destOrd="0" presId="urn:microsoft.com/office/officeart/2005/8/layout/cycle7"/>
    <dgm:cxn modelId="{25917169-7CEC-441A-9A4E-025DF56E5139}" type="presOf" srcId="{E7CDC5B2-F0DD-494E-9551-4EE5F14767EE}" destId="{F71BB4E7-9BDA-4AFB-8BCD-9BCC9AF0ADA5}" srcOrd="0" destOrd="0" presId="urn:microsoft.com/office/officeart/2005/8/layout/cycle7"/>
    <dgm:cxn modelId="{814A1804-9344-4CB3-A670-C7685436F32B}" type="presOf" srcId="{1BC1EBC9-8E5C-4637-9095-8695C3433127}" destId="{D08E97E0-EED5-4088-8317-F9DF546EAEA2}" srcOrd="0" destOrd="0" presId="urn:microsoft.com/office/officeart/2005/8/layout/cycle7"/>
    <dgm:cxn modelId="{80788C2E-BDB7-456F-8BFB-2279D138F96D}" type="presParOf" srcId="{D08E97E0-EED5-4088-8317-F9DF546EAEA2}" destId="{46D6062C-6006-4585-9DCB-C45D09FBC6FB}" srcOrd="0" destOrd="0" presId="urn:microsoft.com/office/officeart/2005/8/layout/cycle7"/>
    <dgm:cxn modelId="{D2E42111-5E0F-4A55-8491-14D291D75DD4}" type="presParOf" srcId="{D08E97E0-EED5-4088-8317-F9DF546EAEA2}" destId="{4662FBC8-4E4D-47DC-BABD-755DB7FD6BD3}" srcOrd="1" destOrd="0" presId="urn:microsoft.com/office/officeart/2005/8/layout/cycle7"/>
    <dgm:cxn modelId="{1CEDDEEC-589A-4E08-8CD1-1E09A38139E9}" type="presParOf" srcId="{4662FBC8-4E4D-47DC-BABD-755DB7FD6BD3}" destId="{F068C0B2-B241-40F6-B052-9C0390B10977}" srcOrd="0" destOrd="0" presId="urn:microsoft.com/office/officeart/2005/8/layout/cycle7"/>
    <dgm:cxn modelId="{70A14B7F-CC43-48D0-A368-A20D7D78E418}" type="presParOf" srcId="{D08E97E0-EED5-4088-8317-F9DF546EAEA2}" destId="{41C0BEF5-5302-4ACF-9424-94A54A34FDBE}" srcOrd="2" destOrd="0" presId="urn:microsoft.com/office/officeart/2005/8/layout/cycle7"/>
    <dgm:cxn modelId="{6E6FEE5F-94CB-4269-B931-E52B35404B48}" type="presParOf" srcId="{D08E97E0-EED5-4088-8317-F9DF546EAEA2}" destId="{F71BB4E7-9BDA-4AFB-8BCD-9BCC9AF0ADA5}" srcOrd="3" destOrd="0" presId="urn:microsoft.com/office/officeart/2005/8/layout/cycle7"/>
    <dgm:cxn modelId="{96F82D9E-BAE4-4A77-99D1-751A7CC74C4F}" type="presParOf" srcId="{F71BB4E7-9BDA-4AFB-8BCD-9BCC9AF0ADA5}" destId="{FB5A4012-74E7-4296-9C55-2A3E9F3DB72E}" srcOrd="0" destOrd="0" presId="urn:microsoft.com/office/officeart/2005/8/layout/cycle7"/>
    <dgm:cxn modelId="{C66BECE8-5EE3-43DF-9DC9-036771A4226E}" type="presParOf" srcId="{D08E97E0-EED5-4088-8317-F9DF546EAEA2}" destId="{4CC67199-DABF-4250-86F0-28097101F6C8}" srcOrd="4" destOrd="0" presId="urn:microsoft.com/office/officeart/2005/8/layout/cycle7"/>
    <dgm:cxn modelId="{BC2AB9B2-FDDC-4F4A-9349-BDCB312D3A22}" type="presParOf" srcId="{D08E97E0-EED5-4088-8317-F9DF546EAEA2}" destId="{77A0C73E-DFF3-4D44-9771-2A77483EA4C0}" srcOrd="5" destOrd="0" presId="urn:microsoft.com/office/officeart/2005/8/layout/cycle7"/>
    <dgm:cxn modelId="{78C4364D-7409-4BFC-9ACA-F857DC1E12F4}" type="presParOf" srcId="{77A0C73E-DFF3-4D44-9771-2A77483EA4C0}" destId="{C6057407-9D2B-4E5D-A959-39696B2FA94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871C6A4-FC90-4D89-AF8C-EC6EDF27688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5FEEB0B-6D82-40EF-9790-EBB42ED95017}">
      <dgm:prSet phldrT="[Texto]"/>
      <dgm:spPr/>
      <dgm:t>
        <a:bodyPr/>
        <a:lstStyle/>
        <a:p>
          <a:r>
            <a:rPr lang="es-ES" dirty="0" smtClean="0"/>
            <a:t>MULTIDISCIPLINARIO</a:t>
          </a:r>
          <a:endParaRPr lang="es-ES" dirty="0"/>
        </a:p>
      </dgm:t>
    </dgm:pt>
    <dgm:pt modelId="{7D88C0F5-8024-4CA2-9A70-60451295C60B}" type="parTrans" cxnId="{A0AA5E9C-4E1B-411B-B65C-1000CD7C9A1D}">
      <dgm:prSet/>
      <dgm:spPr/>
      <dgm:t>
        <a:bodyPr/>
        <a:lstStyle/>
        <a:p>
          <a:endParaRPr lang="es-ES"/>
        </a:p>
      </dgm:t>
    </dgm:pt>
    <dgm:pt modelId="{4118E97C-90FF-4968-9B34-60EAC6D69206}" type="sibTrans" cxnId="{A0AA5E9C-4E1B-411B-B65C-1000CD7C9A1D}">
      <dgm:prSet/>
      <dgm:spPr/>
      <dgm:t>
        <a:bodyPr/>
        <a:lstStyle/>
        <a:p>
          <a:endParaRPr lang="es-ES"/>
        </a:p>
      </dgm:t>
    </dgm:pt>
    <dgm:pt modelId="{E6E57439-5439-48DE-AB4E-45AF4A83E82C}">
      <dgm:prSet phldrT="[Texto]"/>
      <dgm:spPr/>
      <dgm:t>
        <a:bodyPr/>
        <a:lstStyle/>
        <a:p>
          <a:r>
            <a:rPr lang="es-ES" dirty="0" smtClean="0"/>
            <a:t>Especialistas que trabajan individualmente </a:t>
          </a:r>
          <a:endParaRPr lang="es-ES" dirty="0"/>
        </a:p>
      </dgm:t>
    </dgm:pt>
    <dgm:pt modelId="{F8B2527B-FB1C-4226-A49F-176BD074931E}" type="parTrans" cxnId="{5CC2B909-A933-4950-AE1B-24283FA37003}">
      <dgm:prSet/>
      <dgm:spPr/>
      <dgm:t>
        <a:bodyPr/>
        <a:lstStyle/>
        <a:p>
          <a:endParaRPr lang="es-ES"/>
        </a:p>
      </dgm:t>
    </dgm:pt>
    <dgm:pt modelId="{BACEA85C-4BDE-40D1-A9F3-380F19BD5E73}" type="sibTrans" cxnId="{5CC2B909-A933-4950-AE1B-24283FA37003}">
      <dgm:prSet/>
      <dgm:spPr/>
      <dgm:t>
        <a:bodyPr/>
        <a:lstStyle/>
        <a:p>
          <a:endParaRPr lang="es-ES"/>
        </a:p>
      </dgm:t>
    </dgm:pt>
    <dgm:pt modelId="{1CE6F788-2255-4D78-A988-0AF8EF7503E7}">
      <dgm:prSet phldrT="[Texto]"/>
      <dgm:spPr/>
      <dgm:t>
        <a:bodyPr/>
        <a:lstStyle/>
        <a:p>
          <a:r>
            <a:rPr lang="es-ES" dirty="0" smtClean="0"/>
            <a:t>INTERDISCIPLINARIO</a:t>
          </a:r>
          <a:endParaRPr lang="es-ES" dirty="0"/>
        </a:p>
      </dgm:t>
    </dgm:pt>
    <dgm:pt modelId="{B0063D89-5E37-4E6C-B994-E353194B2E9C}" type="parTrans" cxnId="{88670DA6-2194-48DF-9F8D-0FDF7536EAB9}">
      <dgm:prSet/>
      <dgm:spPr/>
      <dgm:t>
        <a:bodyPr/>
        <a:lstStyle/>
        <a:p>
          <a:endParaRPr lang="es-ES"/>
        </a:p>
      </dgm:t>
    </dgm:pt>
    <dgm:pt modelId="{3E55091C-E792-40A6-BA7D-03172F061A9D}" type="sibTrans" cxnId="{88670DA6-2194-48DF-9F8D-0FDF7536EAB9}">
      <dgm:prSet/>
      <dgm:spPr/>
      <dgm:t>
        <a:bodyPr/>
        <a:lstStyle/>
        <a:p>
          <a:endParaRPr lang="es-ES"/>
        </a:p>
      </dgm:t>
    </dgm:pt>
    <dgm:pt modelId="{65F073A8-6C04-456F-B096-CDCC449551DD}">
      <dgm:prSet phldrT="[Texto]"/>
      <dgm:spPr/>
      <dgm:t>
        <a:bodyPr/>
        <a:lstStyle/>
        <a:p>
          <a:r>
            <a:rPr lang="es-ES" dirty="0" smtClean="0"/>
            <a:t>Formado por profesionales de diversas disciplinas</a:t>
          </a:r>
          <a:endParaRPr lang="es-ES" dirty="0"/>
        </a:p>
      </dgm:t>
    </dgm:pt>
    <dgm:pt modelId="{B71C655F-3821-43C9-AB55-53D0EDAEC65B}" type="parTrans" cxnId="{2BBDB82C-5046-40D6-BFD3-6293BAB964D4}">
      <dgm:prSet/>
      <dgm:spPr/>
      <dgm:t>
        <a:bodyPr/>
        <a:lstStyle/>
        <a:p>
          <a:endParaRPr lang="es-ES"/>
        </a:p>
      </dgm:t>
    </dgm:pt>
    <dgm:pt modelId="{12A02EC3-FA3C-4092-89BD-F3713844654C}" type="sibTrans" cxnId="{2BBDB82C-5046-40D6-BFD3-6293BAB964D4}">
      <dgm:prSet/>
      <dgm:spPr/>
      <dgm:t>
        <a:bodyPr/>
        <a:lstStyle/>
        <a:p>
          <a:endParaRPr lang="es-ES"/>
        </a:p>
      </dgm:t>
    </dgm:pt>
    <dgm:pt modelId="{EA06DB67-5FB8-4BED-85EF-E7F92C18FE72}">
      <dgm:prSet phldrT="[Texto]"/>
      <dgm:spPr/>
      <dgm:t>
        <a:bodyPr/>
        <a:lstStyle/>
        <a:p>
          <a:r>
            <a:rPr lang="es-ES" dirty="0" smtClean="0"/>
            <a:t>TRANSDISCIPLINARIO</a:t>
          </a:r>
          <a:endParaRPr lang="es-ES" dirty="0"/>
        </a:p>
      </dgm:t>
    </dgm:pt>
    <dgm:pt modelId="{CA302B6B-78E9-4DDD-AEEB-500803FCBA04}" type="parTrans" cxnId="{6CFA7C76-D473-4E23-9BF1-A28B32837EC9}">
      <dgm:prSet/>
      <dgm:spPr/>
      <dgm:t>
        <a:bodyPr/>
        <a:lstStyle/>
        <a:p>
          <a:endParaRPr lang="es-ES"/>
        </a:p>
      </dgm:t>
    </dgm:pt>
    <dgm:pt modelId="{69B0F84D-0818-44AB-8B69-814E7B0A76B2}" type="sibTrans" cxnId="{6CFA7C76-D473-4E23-9BF1-A28B32837EC9}">
      <dgm:prSet/>
      <dgm:spPr/>
      <dgm:t>
        <a:bodyPr/>
        <a:lstStyle/>
        <a:p>
          <a:endParaRPr lang="es-ES"/>
        </a:p>
      </dgm:t>
    </dgm:pt>
    <dgm:pt modelId="{D752CCAA-C312-495D-9839-803D7238AAD0}">
      <dgm:prSet phldrT="[Texto]"/>
      <dgm:spPr/>
      <dgm:t>
        <a:bodyPr/>
        <a:lstStyle/>
        <a:p>
          <a:r>
            <a:rPr lang="es-ES" dirty="0" smtClean="0"/>
            <a:t>Formado por un grupo de profesionales, en el que cada uno adquiere conocimientos de otras disciplinas relacionadas y las incorpora a su practica</a:t>
          </a:r>
          <a:endParaRPr lang="es-ES" dirty="0"/>
        </a:p>
      </dgm:t>
    </dgm:pt>
    <dgm:pt modelId="{0C69D181-9BFE-4266-BF63-CF512A27598F}" type="parTrans" cxnId="{240F1D81-436A-4395-9CC1-7F983441A6D3}">
      <dgm:prSet/>
      <dgm:spPr/>
      <dgm:t>
        <a:bodyPr/>
        <a:lstStyle/>
        <a:p>
          <a:endParaRPr lang="es-ES"/>
        </a:p>
      </dgm:t>
    </dgm:pt>
    <dgm:pt modelId="{70E5379C-76E1-4A84-85FB-4EA6C5C5B242}" type="sibTrans" cxnId="{240F1D81-436A-4395-9CC1-7F983441A6D3}">
      <dgm:prSet/>
      <dgm:spPr/>
      <dgm:t>
        <a:bodyPr/>
        <a:lstStyle/>
        <a:p>
          <a:endParaRPr lang="es-ES"/>
        </a:p>
      </dgm:t>
    </dgm:pt>
    <dgm:pt modelId="{10D739F6-758F-4B3B-95A2-50811EC672AF}">
      <dgm:prSet phldrT="[Texto]"/>
      <dgm:spPr/>
      <dgm:t>
        <a:bodyPr/>
        <a:lstStyle/>
        <a:p>
          <a:r>
            <a:rPr lang="es-ES" dirty="0" smtClean="0"/>
            <a:t>Funcionan en paralelo</a:t>
          </a:r>
          <a:endParaRPr lang="es-ES" dirty="0"/>
        </a:p>
      </dgm:t>
    </dgm:pt>
    <dgm:pt modelId="{476DBC79-6F8E-4842-9B91-631BF10CF6BE}" type="parTrans" cxnId="{B770B0E5-C4E3-4AB7-95A5-2713B9157F59}">
      <dgm:prSet/>
      <dgm:spPr/>
    </dgm:pt>
    <dgm:pt modelId="{7516E3E7-794E-47FA-AB76-B677BE06D644}" type="sibTrans" cxnId="{B770B0E5-C4E3-4AB7-95A5-2713B9157F59}">
      <dgm:prSet/>
      <dgm:spPr/>
    </dgm:pt>
    <dgm:pt modelId="{197EA598-DB8A-46C3-90BD-AEF47D60D458}">
      <dgm:prSet phldrT="[Texto]"/>
      <dgm:spPr/>
      <dgm:t>
        <a:bodyPr/>
        <a:lstStyle/>
        <a:p>
          <a:r>
            <a:rPr lang="es-ES" dirty="0" smtClean="0"/>
            <a:t>Existe un espacio formal para compartir información</a:t>
          </a:r>
          <a:endParaRPr lang="es-ES" dirty="0"/>
        </a:p>
      </dgm:t>
    </dgm:pt>
    <dgm:pt modelId="{31F79821-FD53-4C2B-AEA2-78F6D238CB66}" type="parTrans" cxnId="{F99BD164-D184-4AF0-9349-C08FA4648DA3}">
      <dgm:prSet/>
      <dgm:spPr/>
    </dgm:pt>
    <dgm:pt modelId="{9E5ACBB6-406B-430C-82F5-8F1089B482B6}" type="sibTrans" cxnId="{F99BD164-D184-4AF0-9349-C08FA4648DA3}">
      <dgm:prSet/>
      <dgm:spPr/>
    </dgm:pt>
    <dgm:pt modelId="{797FAEE1-871E-4B97-996D-572EDAAE7DB8}">
      <dgm:prSet phldrT="[Texto]"/>
      <dgm:spPr/>
      <dgm:t>
        <a:bodyPr/>
        <a:lstStyle/>
        <a:p>
          <a:r>
            <a:rPr lang="es-ES" dirty="0" smtClean="0"/>
            <a:t>Se planifican objetivos comunes</a:t>
          </a:r>
          <a:endParaRPr lang="es-ES" dirty="0"/>
        </a:p>
      </dgm:t>
    </dgm:pt>
    <dgm:pt modelId="{7F1514EE-62EE-4BEB-B128-ECF6D63915E9}" type="parTrans" cxnId="{9C220E7D-4744-4E7B-B7E0-A1B52AFF176F}">
      <dgm:prSet/>
      <dgm:spPr/>
    </dgm:pt>
    <dgm:pt modelId="{67D08812-BCAF-4092-BFAC-98AF09D7FC6A}" type="sibTrans" cxnId="{9C220E7D-4744-4E7B-B7E0-A1B52AFF176F}">
      <dgm:prSet/>
      <dgm:spPr/>
    </dgm:pt>
    <dgm:pt modelId="{40AEB335-7C0D-470B-927E-4BBDCEDCD297}">
      <dgm:prSet phldrT="[Texto]"/>
      <dgm:spPr/>
      <dgm:t>
        <a:bodyPr/>
        <a:lstStyle/>
        <a:p>
          <a:r>
            <a:rPr lang="es-ES" dirty="0" smtClean="0"/>
            <a:t>Cada miembro trabaja individualmente  </a:t>
          </a:r>
          <a:endParaRPr lang="es-ES" dirty="0"/>
        </a:p>
      </dgm:t>
    </dgm:pt>
    <dgm:pt modelId="{7088AB9A-4B51-4251-B35A-18DE1BB76DEE}" type="parTrans" cxnId="{FF207D66-BC17-4DB5-A3B6-4DDB0A48D8E8}">
      <dgm:prSet/>
      <dgm:spPr/>
    </dgm:pt>
    <dgm:pt modelId="{62CD215F-E9AC-456E-B965-CDBEC94C1F9E}" type="sibTrans" cxnId="{FF207D66-BC17-4DB5-A3B6-4DDB0A48D8E8}">
      <dgm:prSet/>
      <dgm:spPr/>
    </dgm:pt>
    <dgm:pt modelId="{AF1E3616-0F5E-4D99-850B-2CD0740BB442}">
      <dgm:prSet phldrT="[Texto]"/>
      <dgm:spPr/>
      <dgm:t>
        <a:bodyPr/>
        <a:lstStyle/>
        <a:p>
          <a:endParaRPr lang="es-ES" dirty="0"/>
        </a:p>
      </dgm:t>
    </dgm:pt>
    <dgm:pt modelId="{BE5CBAE2-F4EB-4B21-8A44-BE55461A64C4}" type="parTrans" cxnId="{A5F862D3-6C8A-4A54-8C78-80EEC0EDF7AC}">
      <dgm:prSet/>
      <dgm:spPr/>
    </dgm:pt>
    <dgm:pt modelId="{B11F2AD7-26FF-439B-B4B7-E4D47E37E8AC}" type="sibTrans" cxnId="{A5F862D3-6C8A-4A54-8C78-80EEC0EDF7AC}">
      <dgm:prSet/>
      <dgm:spPr/>
    </dgm:pt>
    <dgm:pt modelId="{86F3E2F9-A338-476F-BC9F-347F8C4479F7}">
      <dgm:prSet phldrT="[Texto]"/>
      <dgm:spPr/>
      <dgm:t>
        <a:bodyPr/>
        <a:lstStyle/>
        <a:p>
          <a:r>
            <a:rPr lang="es-ES" dirty="0" smtClean="0"/>
            <a:t>Se elige a un profesional para ser el referente</a:t>
          </a:r>
          <a:endParaRPr lang="es-ES" dirty="0"/>
        </a:p>
      </dgm:t>
    </dgm:pt>
    <dgm:pt modelId="{CFA6BD78-5AD9-4BE5-BF70-2C3CDACA7C9A}" type="parTrans" cxnId="{626F09A7-EB31-4A90-95E8-E225744D3083}">
      <dgm:prSet/>
      <dgm:spPr/>
    </dgm:pt>
    <dgm:pt modelId="{B07FB48E-2A5A-493E-AF2C-3771FE796C43}" type="sibTrans" cxnId="{626F09A7-EB31-4A90-95E8-E225744D3083}">
      <dgm:prSet/>
      <dgm:spPr/>
    </dgm:pt>
    <dgm:pt modelId="{7A9F0EC2-9BE5-4569-80F9-BCF8B2493E1B}" type="pres">
      <dgm:prSet presAssocID="{8871C6A4-FC90-4D89-AF8C-EC6EDF27688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69834F5-FE49-4439-A732-EC436750F424}" type="pres">
      <dgm:prSet presAssocID="{45FEEB0B-6D82-40EF-9790-EBB42ED95017}" presName="composite" presStyleCnt="0"/>
      <dgm:spPr/>
    </dgm:pt>
    <dgm:pt modelId="{784D7532-B37C-466D-B4B5-73A93521FC86}" type="pres">
      <dgm:prSet presAssocID="{45FEEB0B-6D82-40EF-9790-EBB42ED9501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14D60B-A417-43A3-8E99-9B18C46198CA}" type="pres">
      <dgm:prSet presAssocID="{45FEEB0B-6D82-40EF-9790-EBB42ED95017}" presName="desTx" presStyleLbl="alignAccFollowNode1" presStyleIdx="0" presStyleCnt="3" custLinFactNeighborX="-8305" custLinFactNeighborY="-22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8D97B7-52E3-41EF-BEF2-B16C0000905F}" type="pres">
      <dgm:prSet presAssocID="{4118E97C-90FF-4968-9B34-60EAC6D69206}" presName="space" presStyleCnt="0"/>
      <dgm:spPr/>
    </dgm:pt>
    <dgm:pt modelId="{68CB07F7-F3AD-4FBD-B514-F3DF18653146}" type="pres">
      <dgm:prSet presAssocID="{1CE6F788-2255-4D78-A988-0AF8EF7503E7}" presName="composite" presStyleCnt="0"/>
      <dgm:spPr/>
    </dgm:pt>
    <dgm:pt modelId="{6BCD5509-17EF-4652-BF64-D78A1425E5D2}" type="pres">
      <dgm:prSet presAssocID="{1CE6F788-2255-4D78-A988-0AF8EF7503E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592FD8-13C9-486E-829D-9DED7F753742}" type="pres">
      <dgm:prSet presAssocID="{1CE6F788-2255-4D78-A988-0AF8EF7503E7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89F133-27F1-4B93-BDF2-38BAAE842462}" type="pres">
      <dgm:prSet presAssocID="{3E55091C-E792-40A6-BA7D-03172F061A9D}" presName="space" presStyleCnt="0"/>
      <dgm:spPr/>
    </dgm:pt>
    <dgm:pt modelId="{7EF492E2-3C96-498F-81F0-A2D56734D0C7}" type="pres">
      <dgm:prSet presAssocID="{EA06DB67-5FB8-4BED-85EF-E7F92C18FE72}" presName="composite" presStyleCnt="0"/>
      <dgm:spPr/>
    </dgm:pt>
    <dgm:pt modelId="{6A3AD9F4-D966-44B9-8ECC-8B4A850657E7}" type="pres">
      <dgm:prSet presAssocID="{EA06DB67-5FB8-4BED-85EF-E7F92C18FE72}" presName="parTx" presStyleLbl="alignNode1" presStyleIdx="2" presStyleCnt="3" custLinFactNeighborX="-821" custLinFactNeighborY="110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2F37DA-7602-4332-B6C7-B5BC2C95B0A4}" type="pres">
      <dgm:prSet presAssocID="{EA06DB67-5FB8-4BED-85EF-E7F92C18FE72}" presName="desTx" presStyleLbl="alignAccFollowNode1" presStyleIdx="2" presStyleCnt="3" custLinFactNeighborX="-821" custLinFactNeighborY="-22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BBDB82C-5046-40D6-BFD3-6293BAB964D4}" srcId="{1CE6F788-2255-4D78-A988-0AF8EF7503E7}" destId="{65F073A8-6C04-456F-B096-CDCC449551DD}" srcOrd="0" destOrd="0" parTransId="{B71C655F-3821-43C9-AB55-53D0EDAEC65B}" sibTransId="{12A02EC3-FA3C-4092-89BD-F3713844654C}"/>
    <dgm:cxn modelId="{9B8C71B1-9F40-40E1-93C7-E9618939AB86}" type="presOf" srcId="{E6E57439-5439-48DE-AB4E-45AF4A83E82C}" destId="{AB14D60B-A417-43A3-8E99-9B18C46198CA}" srcOrd="0" destOrd="0" presId="urn:microsoft.com/office/officeart/2005/8/layout/hList1"/>
    <dgm:cxn modelId="{FF207D66-BC17-4DB5-A3B6-4DDB0A48D8E8}" srcId="{1CE6F788-2255-4D78-A988-0AF8EF7503E7}" destId="{40AEB335-7C0D-470B-927E-4BBDCEDCD297}" srcOrd="3" destOrd="0" parTransId="{7088AB9A-4B51-4251-B35A-18DE1BB76DEE}" sibTransId="{62CD215F-E9AC-456E-B965-CDBEC94C1F9E}"/>
    <dgm:cxn modelId="{6CFA7C76-D473-4E23-9BF1-A28B32837EC9}" srcId="{8871C6A4-FC90-4D89-AF8C-EC6EDF276888}" destId="{EA06DB67-5FB8-4BED-85EF-E7F92C18FE72}" srcOrd="2" destOrd="0" parTransId="{CA302B6B-78E9-4DDD-AEEB-500803FCBA04}" sibTransId="{69B0F84D-0818-44AB-8B69-814E7B0A76B2}"/>
    <dgm:cxn modelId="{BDCADF26-581E-4B5C-AA0B-60FD0A1DA0BA}" type="presOf" srcId="{797FAEE1-871E-4B97-996D-572EDAAE7DB8}" destId="{4F592FD8-13C9-486E-829D-9DED7F753742}" srcOrd="0" destOrd="2" presId="urn:microsoft.com/office/officeart/2005/8/layout/hList1"/>
    <dgm:cxn modelId="{B2A2EC8A-D73D-4F60-931A-6A6F317FABB7}" type="presOf" srcId="{8871C6A4-FC90-4D89-AF8C-EC6EDF276888}" destId="{7A9F0EC2-9BE5-4569-80F9-BCF8B2493E1B}" srcOrd="0" destOrd="0" presId="urn:microsoft.com/office/officeart/2005/8/layout/hList1"/>
    <dgm:cxn modelId="{3AC1EDDA-6AD2-42D8-91E6-D1C83CEF7A12}" type="presOf" srcId="{D752CCAA-C312-495D-9839-803D7238AAD0}" destId="{432F37DA-7602-4332-B6C7-B5BC2C95B0A4}" srcOrd="0" destOrd="0" presId="urn:microsoft.com/office/officeart/2005/8/layout/hList1"/>
    <dgm:cxn modelId="{A0AA5E9C-4E1B-411B-B65C-1000CD7C9A1D}" srcId="{8871C6A4-FC90-4D89-AF8C-EC6EDF276888}" destId="{45FEEB0B-6D82-40EF-9790-EBB42ED95017}" srcOrd="0" destOrd="0" parTransId="{7D88C0F5-8024-4CA2-9A70-60451295C60B}" sibTransId="{4118E97C-90FF-4968-9B34-60EAC6D69206}"/>
    <dgm:cxn modelId="{240F1D81-436A-4395-9CC1-7F983441A6D3}" srcId="{EA06DB67-5FB8-4BED-85EF-E7F92C18FE72}" destId="{D752CCAA-C312-495D-9839-803D7238AAD0}" srcOrd="0" destOrd="0" parTransId="{0C69D181-9BFE-4266-BF63-CF512A27598F}" sibTransId="{70E5379C-76E1-4A84-85FB-4EA6C5C5B242}"/>
    <dgm:cxn modelId="{9C220E7D-4744-4E7B-B7E0-A1B52AFF176F}" srcId="{1CE6F788-2255-4D78-A988-0AF8EF7503E7}" destId="{797FAEE1-871E-4B97-996D-572EDAAE7DB8}" srcOrd="2" destOrd="0" parTransId="{7F1514EE-62EE-4BEB-B128-ECF6D63915E9}" sibTransId="{67D08812-BCAF-4092-BFAC-98AF09D7FC6A}"/>
    <dgm:cxn modelId="{B770B0E5-C4E3-4AB7-95A5-2713B9157F59}" srcId="{45FEEB0B-6D82-40EF-9790-EBB42ED95017}" destId="{10D739F6-758F-4B3B-95A2-50811EC672AF}" srcOrd="1" destOrd="0" parTransId="{476DBC79-6F8E-4842-9B91-631BF10CF6BE}" sibTransId="{7516E3E7-794E-47FA-AB76-B677BE06D644}"/>
    <dgm:cxn modelId="{88670DA6-2194-48DF-9F8D-0FDF7536EAB9}" srcId="{8871C6A4-FC90-4D89-AF8C-EC6EDF276888}" destId="{1CE6F788-2255-4D78-A988-0AF8EF7503E7}" srcOrd="1" destOrd="0" parTransId="{B0063D89-5E37-4E6C-B994-E353194B2E9C}" sibTransId="{3E55091C-E792-40A6-BA7D-03172F061A9D}"/>
    <dgm:cxn modelId="{5CC2B909-A933-4950-AE1B-24283FA37003}" srcId="{45FEEB0B-6D82-40EF-9790-EBB42ED95017}" destId="{E6E57439-5439-48DE-AB4E-45AF4A83E82C}" srcOrd="0" destOrd="0" parTransId="{F8B2527B-FB1C-4226-A49F-176BD074931E}" sibTransId="{BACEA85C-4BDE-40D1-A9F3-380F19BD5E73}"/>
    <dgm:cxn modelId="{626F09A7-EB31-4A90-95E8-E225744D3083}" srcId="{EA06DB67-5FB8-4BED-85EF-E7F92C18FE72}" destId="{86F3E2F9-A338-476F-BC9F-347F8C4479F7}" srcOrd="1" destOrd="0" parTransId="{CFA6BD78-5AD9-4BE5-BF70-2C3CDACA7C9A}" sibTransId="{B07FB48E-2A5A-493E-AF2C-3771FE796C43}"/>
    <dgm:cxn modelId="{D8744635-74DE-49BF-A0E8-C61388F977E2}" type="presOf" srcId="{1CE6F788-2255-4D78-A988-0AF8EF7503E7}" destId="{6BCD5509-17EF-4652-BF64-D78A1425E5D2}" srcOrd="0" destOrd="0" presId="urn:microsoft.com/office/officeart/2005/8/layout/hList1"/>
    <dgm:cxn modelId="{C785A72B-5C22-4F7A-AED3-403430714EE6}" type="presOf" srcId="{45FEEB0B-6D82-40EF-9790-EBB42ED95017}" destId="{784D7532-B37C-466D-B4B5-73A93521FC86}" srcOrd="0" destOrd="0" presId="urn:microsoft.com/office/officeart/2005/8/layout/hList1"/>
    <dgm:cxn modelId="{D76029C4-4408-4DEC-9382-E52A0B7F8F49}" type="presOf" srcId="{AF1E3616-0F5E-4D99-850B-2CD0740BB442}" destId="{432F37DA-7602-4332-B6C7-B5BC2C95B0A4}" srcOrd="0" destOrd="2" presId="urn:microsoft.com/office/officeart/2005/8/layout/hList1"/>
    <dgm:cxn modelId="{F99BD164-D184-4AF0-9349-C08FA4648DA3}" srcId="{1CE6F788-2255-4D78-A988-0AF8EF7503E7}" destId="{197EA598-DB8A-46C3-90BD-AEF47D60D458}" srcOrd="1" destOrd="0" parTransId="{31F79821-FD53-4C2B-AEA2-78F6D238CB66}" sibTransId="{9E5ACBB6-406B-430C-82F5-8F1089B482B6}"/>
    <dgm:cxn modelId="{59AF1C0C-FE18-4D46-B107-39C2EABD9E47}" type="presOf" srcId="{40AEB335-7C0D-470B-927E-4BBDCEDCD297}" destId="{4F592FD8-13C9-486E-829D-9DED7F753742}" srcOrd="0" destOrd="3" presId="urn:microsoft.com/office/officeart/2005/8/layout/hList1"/>
    <dgm:cxn modelId="{1F02F5C9-6E64-40A8-8304-570A23E050C8}" type="presOf" srcId="{EA06DB67-5FB8-4BED-85EF-E7F92C18FE72}" destId="{6A3AD9F4-D966-44B9-8ECC-8B4A850657E7}" srcOrd="0" destOrd="0" presId="urn:microsoft.com/office/officeart/2005/8/layout/hList1"/>
    <dgm:cxn modelId="{A5F862D3-6C8A-4A54-8C78-80EEC0EDF7AC}" srcId="{EA06DB67-5FB8-4BED-85EF-E7F92C18FE72}" destId="{AF1E3616-0F5E-4D99-850B-2CD0740BB442}" srcOrd="2" destOrd="0" parTransId="{BE5CBAE2-F4EB-4B21-8A44-BE55461A64C4}" sibTransId="{B11F2AD7-26FF-439B-B4B7-E4D47E37E8AC}"/>
    <dgm:cxn modelId="{D97B9218-0C9C-41D2-8CBC-DD0ACE4EE90E}" type="presOf" srcId="{10D739F6-758F-4B3B-95A2-50811EC672AF}" destId="{AB14D60B-A417-43A3-8E99-9B18C46198CA}" srcOrd="0" destOrd="1" presId="urn:microsoft.com/office/officeart/2005/8/layout/hList1"/>
    <dgm:cxn modelId="{D2AFA3E1-6FC3-4377-B53A-FC93CB3865BB}" type="presOf" srcId="{197EA598-DB8A-46C3-90BD-AEF47D60D458}" destId="{4F592FD8-13C9-486E-829D-9DED7F753742}" srcOrd="0" destOrd="1" presId="urn:microsoft.com/office/officeart/2005/8/layout/hList1"/>
    <dgm:cxn modelId="{61A56667-84E4-47F8-8A3E-176595336041}" type="presOf" srcId="{86F3E2F9-A338-476F-BC9F-347F8C4479F7}" destId="{432F37DA-7602-4332-B6C7-B5BC2C95B0A4}" srcOrd="0" destOrd="1" presId="urn:microsoft.com/office/officeart/2005/8/layout/hList1"/>
    <dgm:cxn modelId="{CAE082F7-C70E-4A5C-AC14-93692D126C48}" type="presOf" srcId="{65F073A8-6C04-456F-B096-CDCC449551DD}" destId="{4F592FD8-13C9-486E-829D-9DED7F753742}" srcOrd="0" destOrd="0" presId="urn:microsoft.com/office/officeart/2005/8/layout/hList1"/>
    <dgm:cxn modelId="{C8B5490E-591F-4CC8-8E23-338012A0BE4F}" type="presParOf" srcId="{7A9F0EC2-9BE5-4569-80F9-BCF8B2493E1B}" destId="{269834F5-FE49-4439-A732-EC436750F424}" srcOrd="0" destOrd="0" presId="urn:microsoft.com/office/officeart/2005/8/layout/hList1"/>
    <dgm:cxn modelId="{72445B65-F8F0-4F00-8092-D82F7EBB6C4F}" type="presParOf" srcId="{269834F5-FE49-4439-A732-EC436750F424}" destId="{784D7532-B37C-466D-B4B5-73A93521FC86}" srcOrd="0" destOrd="0" presId="urn:microsoft.com/office/officeart/2005/8/layout/hList1"/>
    <dgm:cxn modelId="{403CCC5C-6081-4DCA-BEBD-7672B50568FF}" type="presParOf" srcId="{269834F5-FE49-4439-A732-EC436750F424}" destId="{AB14D60B-A417-43A3-8E99-9B18C46198CA}" srcOrd="1" destOrd="0" presId="urn:microsoft.com/office/officeart/2005/8/layout/hList1"/>
    <dgm:cxn modelId="{F43E8267-98D0-475F-A3F9-1972DE8DE6C2}" type="presParOf" srcId="{7A9F0EC2-9BE5-4569-80F9-BCF8B2493E1B}" destId="{6A8D97B7-52E3-41EF-BEF2-B16C0000905F}" srcOrd="1" destOrd="0" presId="urn:microsoft.com/office/officeart/2005/8/layout/hList1"/>
    <dgm:cxn modelId="{C8A188C0-6B29-435B-AED7-304A6E4636E2}" type="presParOf" srcId="{7A9F0EC2-9BE5-4569-80F9-BCF8B2493E1B}" destId="{68CB07F7-F3AD-4FBD-B514-F3DF18653146}" srcOrd="2" destOrd="0" presId="urn:microsoft.com/office/officeart/2005/8/layout/hList1"/>
    <dgm:cxn modelId="{147C590A-69F1-4FF3-934F-3D3637563B14}" type="presParOf" srcId="{68CB07F7-F3AD-4FBD-B514-F3DF18653146}" destId="{6BCD5509-17EF-4652-BF64-D78A1425E5D2}" srcOrd="0" destOrd="0" presId="urn:microsoft.com/office/officeart/2005/8/layout/hList1"/>
    <dgm:cxn modelId="{A84D5754-3339-483B-B350-E763AC652A6B}" type="presParOf" srcId="{68CB07F7-F3AD-4FBD-B514-F3DF18653146}" destId="{4F592FD8-13C9-486E-829D-9DED7F753742}" srcOrd="1" destOrd="0" presId="urn:microsoft.com/office/officeart/2005/8/layout/hList1"/>
    <dgm:cxn modelId="{928D308F-D9CE-48DF-BBFD-81FC82959A9D}" type="presParOf" srcId="{7A9F0EC2-9BE5-4569-80F9-BCF8B2493E1B}" destId="{5B89F133-27F1-4B93-BDF2-38BAAE842462}" srcOrd="3" destOrd="0" presId="urn:microsoft.com/office/officeart/2005/8/layout/hList1"/>
    <dgm:cxn modelId="{F40EE0D6-8DC6-4267-B6A6-57E7BF2FFBF6}" type="presParOf" srcId="{7A9F0EC2-9BE5-4569-80F9-BCF8B2493E1B}" destId="{7EF492E2-3C96-498F-81F0-A2D56734D0C7}" srcOrd="4" destOrd="0" presId="urn:microsoft.com/office/officeart/2005/8/layout/hList1"/>
    <dgm:cxn modelId="{F366CD2F-C608-432F-A1B6-F17981872BD9}" type="presParOf" srcId="{7EF492E2-3C96-498F-81F0-A2D56734D0C7}" destId="{6A3AD9F4-D966-44B9-8ECC-8B4A850657E7}" srcOrd="0" destOrd="0" presId="urn:microsoft.com/office/officeart/2005/8/layout/hList1"/>
    <dgm:cxn modelId="{19A82E31-9B42-412C-AFF7-4D477FC54FD2}" type="presParOf" srcId="{7EF492E2-3C96-498F-81F0-A2D56734D0C7}" destId="{432F37DA-7602-4332-B6C7-B5BC2C95B0A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71C6A4-FC90-4D89-AF8C-EC6EDF27688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5FEEB0B-6D82-40EF-9790-EBB42ED95017}">
      <dgm:prSet phldrT="[Texto]"/>
      <dgm:spPr/>
      <dgm:t>
        <a:bodyPr/>
        <a:lstStyle/>
        <a:p>
          <a:r>
            <a:rPr lang="es-ES" dirty="0" smtClean="0"/>
            <a:t>SERVICIOS DE SALUD</a:t>
          </a:r>
          <a:endParaRPr lang="es-ES" dirty="0"/>
        </a:p>
      </dgm:t>
    </dgm:pt>
    <dgm:pt modelId="{7D88C0F5-8024-4CA2-9A70-60451295C60B}" type="parTrans" cxnId="{A0AA5E9C-4E1B-411B-B65C-1000CD7C9A1D}">
      <dgm:prSet/>
      <dgm:spPr/>
      <dgm:t>
        <a:bodyPr/>
        <a:lstStyle/>
        <a:p>
          <a:endParaRPr lang="es-ES"/>
        </a:p>
      </dgm:t>
    </dgm:pt>
    <dgm:pt modelId="{4118E97C-90FF-4968-9B34-60EAC6D69206}" type="sibTrans" cxnId="{A0AA5E9C-4E1B-411B-B65C-1000CD7C9A1D}">
      <dgm:prSet/>
      <dgm:spPr/>
      <dgm:t>
        <a:bodyPr/>
        <a:lstStyle/>
        <a:p>
          <a:endParaRPr lang="es-ES"/>
        </a:p>
      </dgm:t>
    </dgm:pt>
    <dgm:pt modelId="{E6E57439-5439-48DE-AB4E-45AF4A83E82C}">
      <dgm:prSet phldrT="[Texto]"/>
      <dgm:spPr/>
      <dgm:t>
        <a:bodyPr/>
        <a:lstStyle/>
        <a:p>
          <a:r>
            <a:rPr lang="es-ES" dirty="0" smtClean="0"/>
            <a:t>Planificación familiar </a:t>
          </a:r>
          <a:endParaRPr lang="es-ES" dirty="0"/>
        </a:p>
      </dgm:t>
    </dgm:pt>
    <dgm:pt modelId="{F8B2527B-FB1C-4226-A49F-176BD074931E}" type="parTrans" cxnId="{5CC2B909-A933-4950-AE1B-24283FA37003}">
      <dgm:prSet/>
      <dgm:spPr/>
      <dgm:t>
        <a:bodyPr/>
        <a:lstStyle/>
        <a:p>
          <a:endParaRPr lang="es-ES"/>
        </a:p>
      </dgm:t>
    </dgm:pt>
    <dgm:pt modelId="{BACEA85C-4BDE-40D1-A9F3-380F19BD5E73}" type="sibTrans" cxnId="{5CC2B909-A933-4950-AE1B-24283FA37003}">
      <dgm:prSet/>
      <dgm:spPr/>
      <dgm:t>
        <a:bodyPr/>
        <a:lstStyle/>
        <a:p>
          <a:endParaRPr lang="es-ES"/>
        </a:p>
      </dgm:t>
    </dgm:pt>
    <dgm:pt modelId="{1CE6F788-2255-4D78-A988-0AF8EF7503E7}">
      <dgm:prSet phldrT="[Texto]"/>
      <dgm:spPr/>
      <dgm:t>
        <a:bodyPr/>
        <a:lstStyle/>
        <a:p>
          <a:r>
            <a:rPr lang="es-ES" dirty="0" smtClean="0"/>
            <a:t>SERVICIOS SOCIALES</a:t>
          </a:r>
          <a:endParaRPr lang="es-ES" dirty="0"/>
        </a:p>
      </dgm:t>
    </dgm:pt>
    <dgm:pt modelId="{B0063D89-5E37-4E6C-B994-E353194B2E9C}" type="parTrans" cxnId="{88670DA6-2194-48DF-9F8D-0FDF7536EAB9}">
      <dgm:prSet/>
      <dgm:spPr/>
      <dgm:t>
        <a:bodyPr/>
        <a:lstStyle/>
        <a:p>
          <a:endParaRPr lang="es-ES"/>
        </a:p>
      </dgm:t>
    </dgm:pt>
    <dgm:pt modelId="{3E55091C-E792-40A6-BA7D-03172F061A9D}" type="sibTrans" cxnId="{88670DA6-2194-48DF-9F8D-0FDF7536EAB9}">
      <dgm:prSet/>
      <dgm:spPr/>
      <dgm:t>
        <a:bodyPr/>
        <a:lstStyle/>
        <a:p>
          <a:endParaRPr lang="es-ES"/>
        </a:p>
      </dgm:t>
    </dgm:pt>
    <dgm:pt modelId="{65F073A8-6C04-456F-B096-CDCC449551DD}">
      <dgm:prSet phldrT="[Texto]"/>
      <dgm:spPr/>
      <dgm:t>
        <a:bodyPr/>
        <a:lstStyle/>
        <a:p>
          <a:r>
            <a:rPr lang="es-ES" dirty="0" smtClean="0"/>
            <a:t>Situaciones de riesgo social </a:t>
          </a:r>
          <a:endParaRPr lang="es-ES" dirty="0"/>
        </a:p>
      </dgm:t>
    </dgm:pt>
    <dgm:pt modelId="{B71C655F-3821-43C9-AB55-53D0EDAEC65B}" type="parTrans" cxnId="{2BBDB82C-5046-40D6-BFD3-6293BAB964D4}">
      <dgm:prSet/>
      <dgm:spPr/>
      <dgm:t>
        <a:bodyPr/>
        <a:lstStyle/>
        <a:p>
          <a:endParaRPr lang="es-ES"/>
        </a:p>
      </dgm:t>
    </dgm:pt>
    <dgm:pt modelId="{12A02EC3-FA3C-4092-89BD-F3713844654C}" type="sibTrans" cxnId="{2BBDB82C-5046-40D6-BFD3-6293BAB964D4}">
      <dgm:prSet/>
      <dgm:spPr/>
      <dgm:t>
        <a:bodyPr/>
        <a:lstStyle/>
        <a:p>
          <a:endParaRPr lang="es-ES"/>
        </a:p>
      </dgm:t>
    </dgm:pt>
    <dgm:pt modelId="{EA06DB67-5FB8-4BED-85EF-E7F92C18FE72}">
      <dgm:prSet phldrT="[Texto]"/>
      <dgm:spPr/>
      <dgm:t>
        <a:bodyPr/>
        <a:lstStyle/>
        <a:p>
          <a:r>
            <a:rPr lang="es-ES" dirty="0" smtClean="0"/>
            <a:t>CENTROS EDUCATIVOS</a:t>
          </a:r>
          <a:endParaRPr lang="es-ES" dirty="0"/>
        </a:p>
      </dgm:t>
    </dgm:pt>
    <dgm:pt modelId="{CA302B6B-78E9-4DDD-AEEB-500803FCBA04}" type="parTrans" cxnId="{6CFA7C76-D473-4E23-9BF1-A28B32837EC9}">
      <dgm:prSet/>
      <dgm:spPr/>
      <dgm:t>
        <a:bodyPr/>
        <a:lstStyle/>
        <a:p>
          <a:endParaRPr lang="es-ES"/>
        </a:p>
      </dgm:t>
    </dgm:pt>
    <dgm:pt modelId="{69B0F84D-0818-44AB-8B69-814E7B0A76B2}" type="sibTrans" cxnId="{6CFA7C76-D473-4E23-9BF1-A28B32837EC9}">
      <dgm:prSet/>
      <dgm:spPr/>
      <dgm:t>
        <a:bodyPr/>
        <a:lstStyle/>
        <a:p>
          <a:endParaRPr lang="es-ES"/>
        </a:p>
      </dgm:t>
    </dgm:pt>
    <dgm:pt modelId="{D752CCAA-C312-495D-9839-803D7238AAD0}">
      <dgm:prSet phldrT="[Texto]"/>
      <dgm:spPr/>
      <dgm:t>
        <a:bodyPr/>
        <a:lstStyle/>
        <a:p>
          <a:r>
            <a:rPr lang="es-ES" dirty="0" smtClean="0"/>
            <a:t>Fundamentalmente en poblaciones de alto riesgo</a:t>
          </a:r>
          <a:endParaRPr lang="es-ES" dirty="0"/>
        </a:p>
      </dgm:t>
    </dgm:pt>
    <dgm:pt modelId="{0C69D181-9BFE-4266-BF63-CF512A27598F}" type="parTrans" cxnId="{240F1D81-436A-4395-9CC1-7F983441A6D3}">
      <dgm:prSet/>
      <dgm:spPr/>
      <dgm:t>
        <a:bodyPr/>
        <a:lstStyle/>
        <a:p>
          <a:endParaRPr lang="es-ES"/>
        </a:p>
      </dgm:t>
    </dgm:pt>
    <dgm:pt modelId="{70E5379C-76E1-4A84-85FB-4EA6C5C5B242}" type="sibTrans" cxnId="{240F1D81-436A-4395-9CC1-7F983441A6D3}">
      <dgm:prSet/>
      <dgm:spPr/>
      <dgm:t>
        <a:bodyPr/>
        <a:lstStyle/>
        <a:p>
          <a:endParaRPr lang="es-ES"/>
        </a:p>
      </dgm:t>
    </dgm:pt>
    <dgm:pt modelId="{4D8F6B98-34EB-4005-9D04-E4674E389FEF}">
      <dgm:prSet phldrT="[Texto]"/>
      <dgm:spPr/>
      <dgm:t>
        <a:bodyPr/>
        <a:lstStyle/>
        <a:p>
          <a:r>
            <a:rPr lang="es-ES" dirty="0" smtClean="0"/>
            <a:t>Atención a la mujer embarazada</a:t>
          </a:r>
          <a:endParaRPr lang="es-ES" dirty="0"/>
        </a:p>
      </dgm:t>
    </dgm:pt>
    <dgm:pt modelId="{8F4585A4-44AB-4F7B-8DBB-74401CC3956B}" type="parTrans" cxnId="{D32CE8FD-C60C-48A7-8924-B2641FB0661D}">
      <dgm:prSet/>
      <dgm:spPr/>
      <dgm:t>
        <a:bodyPr/>
        <a:lstStyle/>
        <a:p>
          <a:endParaRPr lang="es-ES"/>
        </a:p>
      </dgm:t>
    </dgm:pt>
    <dgm:pt modelId="{3B40CA41-DF77-4C8D-AB69-618B7DD69D97}" type="sibTrans" cxnId="{D32CE8FD-C60C-48A7-8924-B2641FB0661D}">
      <dgm:prSet/>
      <dgm:spPr/>
      <dgm:t>
        <a:bodyPr/>
        <a:lstStyle/>
        <a:p>
          <a:endParaRPr lang="es-ES"/>
        </a:p>
      </dgm:t>
    </dgm:pt>
    <dgm:pt modelId="{997B64B5-DD87-4552-B60E-758A6C936F77}">
      <dgm:prSet phldrT="[Texto]"/>
      <dgm:spPr/>
      <dgm:t>
        <a:bodyPr/>
        <a:lstStyle/>
        <a:p>
          <a:r>
            <a:rPr lang="es-ES" dirty="0" smtClean="0"/>
            <a:t>Detección </a:t>
          </a:r>
          <a:r>
            <a:rPr lang="es-ES" dirty="0" err="1" smtClean="0"/>
            <a:t>metabolopatias</a:t>
          </a:r>
          <a:endParaRPr lang="es-ES" dirty="0"/>
        </a:p>
      </dgm:t>
    </dgm:pt>
    <dgm:pt modelId="{0FFF8DD3-2242-4325-B9A2-176AA34C57C4}" type="parTrans" cxnId="{D5D54666-5D9E-4D26-9DEF-CADEBFA9DF50}">
      <dgm:prSet/>
      <dgm:spPr/>
      <dgm:t>
        <a:bodyPr/>
        <a:lstStyle/>
        <a:p>
          <a:endParaRPr lang="es-ES"/>
        </a:p>
      </dgm:t>
    </dgm:pt>
    <dgm:pt modelId="{4DCB20FB-AAAA-406E-B979-8701EE0AD140}" type="sibTrans" cxnId="{D5D54666-5D9E-4D26-9DEF-CADEBFA9DF50}">
      <dgm:prSet/>
      <dgm:spPr/>
      <dgm:t>
        <a:bodyPr/>
        <a:lstStyle/>
        <a:p>
          <a:endParaRPr lang="es-ES"/>
        </a:p>
      </dgm:t>
    </dgm:pt>
    <dgm:pt modelId="{D7B2BEAE-430D-4D80-BE85-C8F1B6D01DFD}">
      <dgm:prSet phldrT="[Texto]"/>
      <dgm:spPr/>
      <dgm:t>
        <a:bodyPr/>
        <a:lstStyle/>
        <a:p>
          <a:r>
            <a:rPr lang="es-ES" dirty="0" smtClean="0"/>
            <a:t>Atención pediátrica</a:t>
          </a:r>
          <a:endParaRPr lang="es-ES" dirty="0"/>
        </a:p>
      </dgm:t>
    </dgm:pt>
    <dgm:pt modelId="{9ABD0012-C88E-4CA2-9A3C-1CE60D49DEBD}" type="parTrans" cxnId="{D9F7F2A2-FBFB-49E7-A060-2E1E72B052B2}">
      <dgm:prSet/>
      <dgm:spPr/>
      <dgm:t>
        <a:bodyPr/>
        <a:lstStyle/>
        <a:p>
          <a:endParaRPr lang="es-ES"/>
        </a:p>
      </dgm:t>
    </dgm:pt>
    <dgm:pt modelId="{623CDB33-67AD-4A92-8116-8F69790743BB}" type="sibTrans" cxnId="{D9F7F2A2-FBFB-49E7-A060-2E1E72B052B2}">
      <dgm:prSet/>
      <dgm:spPr/>
      <dgm:t>
        <a:bodyPr/>
        <a:lstStyle/>
        <a:p>
          <a:endParaRPr lang="es-ES"/>
        </a:p>
      </dgm:t>
    </dgm:pt>
    <dgm:pt modelId="{79570190-DBBD-41A3-BE6A-E4B0A100DBC6}">
      <dgm:prSet phldrT="[Texto]"/>
      <dgm:spPr/>
      <dgm:t>
        <a:bodyPr/>
        <a:lstStyle/>
        <a:p>
          <a:r>
            <a:rPr lang="es-ES" dirty="0" smtClean="0"/>
            <a:t>Actuaciones hospitalarias</a:t>
          </a:r>
          <a:endParaRPr lang="es-ES" dirty="0"/>
        </a:p>
      </dgm:t>
    </dgm:pt>
    <dgm:pt modelId="{D502DCC5-569D-414C-A500-7DF6955218CD}" type="parTrans" cxnId="{E35DA7CC-46C5-4C51-BE9F-D1BDAE82F043}">
      <dgm:prSet/>
      <dgm:spPr/>
      <dgm:t>
        <a:bodyPr/>
        <a:lstStyle/>
        <a:p>
          <a:endParaRPr lang="es-ES"/>
        </a:p>
      </dgm:t>
    </dgm:pt>
    <dgm:pt modelId="{AA4754D5-5785-4F91-9492-A8995CD352DF}" type="sibTrans" cxnId="{E35DA7CC-46C5-4C51-BE9F-D1BDAE82F043}">
      <dgm:prSet/>
      <dgm:spPr/>
      <dgm:t>
        <a:bodyPr/>
        <a:lstStyle/>
        <a:p>
          <a:endParaRPr lang="es-ES"/>
        </a:p>
      </dgm:t>
    </dgm:pt>
    <dgm:pt modelId="{75F5398C-DB47-4754-80F5-B9351D05E702}">
      <dgm:prSet phldrT="[Texto]"/>
      <dgm:spPr/>
      <dgm:t>
        <a:bodyPr/>
        <a:lstStyle/>
        <a:p>
          <a:r>
            <a:rPr lang="es-ES" dirty="0" smtClean="0"/>
            <a:t>Salud Mental Infantil</a:t>
          </a:r>
          <a:endParaRPr lang="es-ES" dirty="0"/>
        </a:p>
      </dgm:t>
    </dgm:pt>
    <dgm:pt modelId="{5A60BD4E-AF15-4DB4-AF30-0B000013D5F7}" type="parTrans" cxnId="{80D84F02-D908-4563-A6B7-FA4E1141C3B4}">
      <dgm:prSet/>
      <dgm:spPr/>
      <dgm:t>
        <a:bodyPr/>
        <a:lstStyle/>
        <a:p>
          <a:endParaRPr lang="es-ES"/>
        </a:p>
      </dgm:t>
    </dgm:pt>
    <dgm:pt modelId="{A10481F1-2E50-4B4A-B700-C5636DD66C48}" type="sibTrans" cxnId="{80D84F02-D908-4563-A6B7-FA4E1141C3B4}">
      <dgm:prSet/>
      <dgm:spPr/>
      <dgm:t>
        <a:bodyPr/>
        <a:lstStyle/>
        <a:p>
          <a:endParaRPr lang="es-ES"/>
        </a:p>
      </dgm:t>
    </dgm:pt>
    <dgm:pt modelId="{7A9F0EC2-9BE5-4569-80F9-BCF8B2493E1B}" type="pres">
      <dgm:prSet presAssocID="{8871C6A4-FC90-4D89-AF8C-EC6EDF27688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69834F5-FE49-4439-A732-EC436750F424}" type="pres">
      <dgm:prSet presAssocID="{45FEEB0B-6D82-40EF-9790-EBB42ED95017}" presName="composite" presStyleCnt="0"/>
      <dgm:spPr/>
    </dgm:pt>
    <dgm:pt modelId="{784D7532-B37C-466D-B4B5-73A93521FC86}" type="pres">
      <dgm:prSet presAssocID="{45FEEB0B-6D82-40EF-9790-EBB42ED9501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14D60B-A417-43A3-8E99-9B18C46198CA}" type="pres">
      <dgm:prSet presAssocID="{45FEEB0B-6D82-40EF-9790-EBB42ED95017}" presName="desTx" presStyleLbl="alignAccFollowNode1" presStyleIdx="0" presStyleCnt="3" custLinFactNeighborX="-8305" custLinFactNeighborY="-22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8D97B7-52E3-41EF-BEF2-B16C0000905F}" type="pres">
      <dgm:prSet presAssocID="{4118E97C-90FF-4968-9B34-60EAC6D69206}" presName="space" presStyleCnt="0"/>
      <dgm:spPr/>
    </dgm:pt>
    <dgm:pt modelId="{68CB07F7-F3AD-4FBD-B514-F3DF18653146}" type="pres">
      <dgm:prSet presAssocID="{1CE6F788-2255-4D78-A988-0AF8EF7503E7}" presName="composite" presStyleCnt="0"/>
      <dgm:spPr/>
    </dgm:pt>
    <dgm:pt modelId="{6BCD5509-17EF-4652-BF64-D78A1425E5D2}" type="pres">
      <dgm:prSet presAssocID="{1CE6F788-2255-4D78-A988-0AF8EF7503E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592FD8-13C9-486E-829D-9DED7F753742}" type="pres">
      <dgm:prSet presAssocID="{1CE6F788-2255-4D78-A988-0AF8EF7503E7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89F133-27F1-4B93-BDF2-38BAAE842462}" type="pres">
      <dgm:prSet presAssocID="{3E55091C-E792-40A6-BA7D-03172F061A9D}" presName="space" presStyleCnt="0"/>
      <dgm:spPr/>
    </dgm:pt>
    <dgm:pt modelId="{7EF492E2-3C96-498F-81F0-A2D56734D0C7}" type="pres">
      <dgm:prSet presAssocID="{EA06DB67-5FB8-4BED-85EF-E7F92C18FE72}" presName="composite" presStyleCnt="0"/>
      <dgm:spPr/>
    </dgm:pt>
    <dgm:pt modelId="{6A3AD9F4-D966-44B9-8ECC-8B4A850657E7}" type="pres">
      <dgm:prSet presAssocID="{EA06DB67-5FB8-4BED-85EF-E7F92C18FE72}" presName="parTx" presStyleLbl="alignNode1" presStyleIdx="2" presStyleCnt="3" custLinFactNeighborX="-821" custLinFactNeighborY="110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2F37DA-7602-4332-B6C7-B5BC2C95B0A4}" type="pres">
      <dgm:prSet presAssocID="{EA06DB67-5FB8-4BED-85EF-E7F92C18FE72}" presName="desTx" presStyleLbl="alignAccFollowNode1" presStyleIdx="2" presStyleCnt="3" custLinFactNeighborX="-821" custLinFactNeighborY="-22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BBDB82C-5046-40D6-BFD3-6293BAB964D4}" srcId="{1CE6F788-2255-4D78-A988-0AF8EF7503E7}" destId="{65F073A8-6C04-456F-B096-CDCC449551DD}" srcOrd="0" destOrd="0" parTransId="{B71C655F-3821-43C9-AB55-53D0EDAEC65B}" sibTransId="{12A02EC3-FA3C-4092-89BD-F3713844654C}"/>
    <dgm:cxn modelId="{30B017A0-2BF1-4F50-8BCA-0F4F5BF621B3}" type="presOf" srcId="{D7B2BEAE-430D-4D80-BE85-C8F1B6D01DFD}" destId="{AB14D60B-A417-43A3-8E99-9B18C46198CA}" srcOrd="0" destOrd="3" presId="urn:microsoft.com/office/officeart/2005/8/layout/hList1"/>
    <dgm:cxn modelId="{D9F7F2A2-FBFB-49E7-A060-2E1E72B052B2}" srcId="{45FEEB0B-6D82-40EF-9790-EBB42ED95017}" destId="{D7B2BEAE-430D-4D80-BE85-C8F1B6D01DFD}" srcOrd="3" destOrd="0" parTransId="{9ABD0012-C88E-4CA2-9A3C-1CE60D49DEBD}" sibTransId="{623CDB33-67AD-4A92-8116-8F69790743BB}"/>
    <dgm:cxn modelId="{6CFA7C76-D473-4E23-9BF1-A28B32837EC9}" srcId="{8871C6A4-FC90-4D89-AF8C-EC6EDF276888}" destId="{EA06DB67-5FB8-4BED-85EF-E7F92C18FE72}" srcOrd="2" destOrd="0" parTransId="{CA302B6B-78E9-4DDD-AEEB-500803FCBA04}" sibTransId="{69B0F84D-0818-44AB-8B69-814E7B0A76B2}"/>
    <dgm:cxn modelId="{D5D54666-5D9E-4D26-9DEF-CADEBFA9DF50}" srcId="{45FEEB0B-6D82-40EF-9790-EBB42ED95017}" destId="{997B64B5-DD87-4552-B60E-758A6C936F77}" srcOrd="2" destOrd="0" parTransId="{0FFF8DD3-2242-4325-B9A2-176AA34C57C4}" sibTransId="{4DCB20FB-AAAA-406E-B979-8701EE0AD140}"/>
    <dgm:cxn modelId="{A0AA5E9C-4E1B-411B-B65C-1000CD7C9A1D}" srcId="{8871C6A4-FC90-4D89-AF8C-EC6EDF276888}" destId="{45FEEB0B-6D82-40EF-9790-EBB42ED95017}" srcOrd="0" destOrd="0" parTransId="{7D88C0F5-8024-4CA2-9A70-60451295C60B}" sibTransId="{4118E97C-90FF-4968-9B34-60EAC6D69206}"/>
    <dgm:cxn modelId="{240F1D81-436A-4395-9CC1-7F983441A6D3}" srcId="{EA06DB67-5FB8-4BED-85EF-E7F92C18FE72}" destId="{D752CCAA-C312-495D-9839-803D7238AAD0}" srcOrd="0" destOrd="0" parTransId="{0C69D181-9BFE-4266-BF63-CF512A27598F}" sibTransId="{70E5379C-76E1-4A84-85FB-4EA6C5C5B242}"/>
    <dgm:cxn modelId="{E35DA7CC-46C5-4C51-BE9F-D1BDAE82F043}" srcId="{45FEEB0B-6D82-40EF-9790-EBB42ED95017}" destId="{79570190-DBBD-41A3-BE6A-E4B0A100DBC6}" srcOrd="4" destOrd="0" parTransId="{D502DCC5-569D-414C-A500-7DF6955218CD}" sibTransId="{AA4754D5-5785-4F91-9492-A8995CD352DF}"/>
    <dgm:cxn modelId="{C046A53A-B0F7-4481-AC97-237BE53EB1D7}" type="presOf" srcId="{D752CCAA-C312-495D-9839-803D7238AAD0}" destId="{432F37DA-7602-4332-B6C7-B5BC2C95B0A4}" srcOrd="0" destOrd="0" presId="urn:microsoft.com/office/officeart/2005/8/layout/hList1"/>
    <dgm:cxn modelId="{C5A517FB-9205-42EC-9B0F-98A604F64DA7}" type="presOf" srcId="{1CE6F788-2255-4D78-A988-0AF8EF7503E7}" destId="{6BCD5509-17EF-4652-BF64-D78A1425E5D2}" srcOrd="0" destOrd="0" presId="urn:microsoft.com/office/officeart/2005/8/layout/hList1"/>
    <dgm:cxn modelId="{A671B40B-D1B6-438E-9EC7-8FBDCB447872}" type="presOf" srcId="{4D8F6B98-34EB-4005-9D04-E4674E389FEF}" destId="{AB14D60B-A417-43A3-8E99-9B18C46198CA}" srcOrd="0" destOrd="1" presId="urn:microsoft.com/office/officeart/2005/8/layout/hList1"/>
    <dgm:cxn modelId="{3C1364EF-C26F-4DFB-AAE3-193752A8D026}" type="presOf" srcId="{75F5398C-DB47-4754-80F5-B9351D05E702}" destId="{AB14D60B-A417-43A3-8E99-9B18C46198CA}" srcOrd="0" destOrd="5" presId="urn:microsoft.com/office/officeart/2005/8/layout/hList1"/>
    <dgm:cxn modelId="{88670DA6-2194-48DF-9F8D-0FDF7536EAB9}" srcId="{8871C6A4-FC90-4D89-AF8C-EC6EDF276888}" destId="{1CE6F788-2255-4D78-A988-0AF8EF7503E7}" srcOrd="1" destOrd="0" parTransId="{B0063D89-5E37-4E6C-B994-E353194B2E9C}" sibTransId="{3E55091C-E792-40A6-BA7D-03172F061A9D}"/>
    <dgm:cxn modelId="{5CC2B909-A933-4950-AE1B-24283FA37003}" srcId="{45FEEB0B-6D82-40EF-9790-EBB42ED95017}" destId="{E6E57439-5439-48DE-AB4E-45AF4A83E82C}" srcOrd="0" destOrd="0" parTransId="{F8B2527B-FB1C-4226-A49F-176BD074931E}" sibTransId="{BACEA85C-4BDE-40D1-A9F3-380F19BD5E73}"/>
    <dgm:cxn modelId="{56543E9C-13A2-497C-A383-8639BB41F77F}" type="presOf" srcId="{E6E57439-5439-48DE-AB4E-45AF4A83E82C}" destId="{AB14D60B-A417-43A3-8E99-9B18C46198CA}" srcOrd="0" destOrd="0" presId="urn:microsoft.com/office/officeart/2005/8/layout/hList1"/>
    <dgm:cxn modelId="{CEB78A64-7E41-4246-8134-C49A4EA8C7C9}" type="presOf" srcId="{45FEEB0B-6D82-40EF-9790-EBB42ED95017}" destId="{784D7532-B37C-466D-B4B5-73A93521FC86}" srcOrd="0" destOrd="0" presId="urn:microsoft.com/office/officeart/2005/8/layout/hList1"/>
    <dgm:cxn modelId="{80D84F02-D908-4563-A6B7-FA4E1141C3B4}" srcId="{45FEEB0B-6D82-40EF-9790-EBB42ED95017}" destId="{75F5398C-DB47-4754-80F5-B9351D05E702}" srcOrd="5" destOrd="0" parTransId="{5A60BD4E-AF15-4DB4-AF30-0B000013D5F7}" sibTransId="{A10481F1-2E50-4B4A-B700-C5636DD66C48}"/>
    <dgm:cxn modelId="{64E913C1-E296-4D09-8A91-DA5C06FCADCB}" type="presOf" srcId="{8871C6A4-FC90-4D89-AF8C-EC6EDF276888}" destId="{7A9F0EC2-9BE5-4569-80F9-BCF8B2493E1B}" srcOrd="0" destOrd="0" presId="urn:microsoft.com/office/officeart/2005/8/layout/hList1"/>
    <dgm:cxn modelId="{4CCBBACE-62B2-4CD5-AD40-7F6501FB558D}" type="presOf" srcId="{65F073A8-6C04-456F-B096-CDCC449551DD}" destId="{4F592FD8-13C9-486E-829D-9DED7F753742}" srcOrd="0" destOrd="0" presId="urn:microsoft.com/office/officeart/2005/8/layout/hList1"/>
    <dgm:cxn modelId="{B55B6523-E80A-4B92-B458-34E677EC5B70}" type="presOf" srcId="{79570190-DBBD-41A3-BE6A-E4B0A100DBC6}" destId="{AB14D60B-A417-43A3-8E99-9B18C46198CA}" srcOrd="0" destOrd="4" presId="urn:microsoft.com/office/officeart/2005/8/layout/hList1"/>
    <dgm:cxn modelId="{D32CE8FD-C60C-48A7-8924-B2641FB0661D}" srcId="{45FEEB0B-6D82-40EF-9790-EBB42ED95017}" destId="{4D8F6B98-34EB-4005-9D04-E4674E389FEF}" srcOrd="1" destOrd="0" parTransId="{8F4585A4-44AB-4F7B-8DBB-74401CC3956B}" sibTransId="{3B40CA41-DF77-4C8D-AB69-618B7DD69D97}"/>
    <dgm:cxn modelId="{C39BDEDD-9876-4FBC-911F-6F1CEBEC7936}" type="presOf" srcId="{997B64B5-DD87-4552-B60E-758A6C936F77}" destId="{AB14D60B-A417-43A3-8E99-9B18C46198CA}" srcOrd="0" destOrd="2" presId="urn:microsoft.com/office/officeart/2005/8/layout/hList1"/>
    <dgm:cxn modelId="{3C940672-25FC-4484-BC9A-F302A4BAC5A0}" type="presOf" srcId="{EA06DB67-5FB8-4BED-85EF-E7F92C18FE72}" destId="{6A3AD9F4-D966-44B9-8ECC-8B4A850657E7}" srcOrd="0" destOrd="0" presId="urn:microsoft.com/office/officeart/2005/8/layout/hList1"/>
    <dgm:cxn modelId="{3BE7C870-1CC1-469F-B603-ED59776293A0}" type="presParOf" srcId="{7A9F0EC2-9BE5-4569-80F9-BCF8B2493E1B}" destId="{269834F5-FE49-4439-A732-EC436750F424}" srcOrd="0" destOrd="0" presId="urn:microsoft.com/office/officeart/2005/8/layout/hList1"/>
    <dgm:cxn modelId="{843E32F3-F5BC-4DAA-9195-D7016C2DB12A}" type="presParOf" srcId="{269834F5-FE49-4439-A732-EC436750F424}" destId="{784D7532-B37C-466D-B4B5-73A93521FC86}" srcOrd="0" destOrd="0" presId="urn:microsoft.com/office/officeart/2005/8/layout/hList1"/>
    <dgm:cxn modelId="{1E21E6FF-724D-43A3-B4B1-FDCB1A750C00}" type="presParOf" srcId="{269834F5-FE49-4439-A732-EC436750F424}" destId="{AB14D60B-A417-43A3-8E99-9B18C46198CA}" srcOrd="1" destOrd="0" presId="urn:microsoft.com/office/officeart/2005/8/layout/hList1"/>
    <dgm:cxn modelId="{DD765717-2288-4915-9CBD-3EB2047B94C9}" type="presParOf" srcId="{7A9F0EC2-9BE5-4569-80F9-BCF8B2493E1B}" destId="{6A8D97B7-52E3-41EF-BEF2-B16C0000905F}" srcOrd="1" destOrd="0" presId="urn:microsoft.com/office/officeart/2005/8/layout/hList1"/>
    <dgm:cxn modelId="{1A63E1CD-5D53-4067-A36A-A57475CC7DC1}" type="presParOf" srcId="{7A9F0EC2-9BE5-4569-80F9-BCF8B2493E1B}" destId="{68CB07F7-F3AD-4FBD-B514-F3DF18653146}" srcOrd="2" destOrd="0" presId="urn:microsoft.com/office/officeart/2005/8/layout/hList1"/>
    <dgm:cxn modelId="{C10B8EBD-99AD-4ED2-BBE0-B0DA9BB8CC3E}" type="presParOf" srcId="{68CB07F7-F3AD-4FBD-B514-F3DF18653146}" destId="{6BCD5509-17EF-4652-BF64-D78A1425E5D2}" srcOrd="0" destOrd="0" presId="urn:microsoft.com/office/officeart/2005/8/layout/hList1"/>
    <dgm:cxn modelId="{F087241C-4AF3-4B45-ADE0-B6235F85262D}" type="presParOf" srcId="{68CB07F7-F3AD-4FBD-B514-F3DF18653146}" destId="{4F592FD8-13C9-486E-829D-9DED7F753742}" srcOrd="1" destOrd="0" presId="urn:microsoft.com/office/officeart/2005/8/layout/hList1"/>
    <dgm:cxn modelId="{260BF117-63A0-4C7E-811F-80532A3654B9}" type="presParOf" srcId="{7A9F0EC2-9BE5-4569-80F9-BCF8B2493E1B}" destId="{5B89F133-27F1-4B93-BDF2-38BAAE842462}" srcOrd="3" destOrd="0" presId="urn:microsoft.com/office/officeart/2005/8/layout/hList1"/>
    <dgm:cxn modelId="{C84EBB0A-B71C-4368-AD76-5C3F707379A8}" type="presParOf" srcId="{7A9F0EC2-9BE5-4569-80F9-BCF8B2493E1B}" destId="{7EF492E2-3C96-498F-81F0-A2D56734D0C7}" srcOrd="4" destOrd="0" presId="urn:microsoft.com/office/officeart/2005/8/layout/hList1"/>
    <dgm:cxn modelId="{AE866B8E-2D0F-4EA6-8D25-4C833E625871}" type="presParOf" srcId="{7EF492E2-3C96-498F-81F0-A2D56734D0C7}" destId="{6A3AD9F4-D966-44B9-8ECC-8B4A850657E7}" srcOrd="0" destOrd="0" presId="urn:microsoft.com/office/officeart/2005/8/layout/hList1"/>
    <dgm:cxn modelId="{E21E4A01-7842-4C89-89C5-C691E4416C72}" type="presParOf" srcId="{7EF492E2-3C96-498F-81F0-A2D56734D0C7}" destId="{432F37DA-7602-4332-B6C7-B5BC2C95B0A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0710406-D004-45ED-911D-A6B02491DA43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49BD1E8-FEBC-4ECB-AF34-F9FF00BB0DC8}">
      <dgm:prSet phldrT="[Texto]"/>
      <dgm:spPr/>
      <dgm:t>
        <a:bodyPr/>
        <a:lstStyle/>
        <a:p>
          <a:r>
            <a:rPr lang="es-ES" dirty="0" smtClean="0"/>
            <a:t>DIAGNOSTICO</a:t>
          </a:r>
          <a:endParaRPr lang="es-ES" dirty="0"/>
        </a:p>
      </dgm:t>
    </dgm:pt>
    <dgm:pt modelId="{9E7557CB-91C7-4CC4-A0B2-32FE86C3AE1D}" type="parTrans" cxnId="{E1A81DFB-AEE4-472B-8F3C-D5B16FCA0802}">
      <dgm:prSet/>
      <dgm:spPr/>
      <dgm:t>
        <a:bodyPr/>
        <a:lstStyle/>
        <a:p>
          <a:endParaRPr lang="es-ES"/>
        </a:p>
      </dgm:t>
    </dgm:pt>
    <dgm:pt modelId="{D5625485-D6D7-4EAE-BC23-0CA43B904BF9}" type="sibTrans" cxnId="{E1A81DFB-AEE4-472B-8F3C-D5B16FCA0802}">
      <dgm:prSet/>
      <dgm:spPr/>
      <dgm:t>
        <a:bodyPr/>
        <a:lstStyle/>
        <a:p>
          <a:endParaRPr lang="es-ES"/>
        </a:p>
      </dgm:t>
    </dgm:pt>
    <dgm:pt modelId="{1E4C13D7-D3B0-42FE-ACD7-35610B017FED}">
      <dgm:prSet phldrT="[Texto]"/>
      <dgm:spPr/>
      <dgm:t>
        <a:bodyPr/>
        <a:lstStyle/>
        <a:p>
          <a:r>
            <a:rPr lang="es-ES" dirty="0" smtClean="0"/>
            <a:t>Funcional</a:t>
          </a:r>
          <a:endParaRPr lang="es-ES" dirty="0"/>
        </a:p>
      </dgm:t>
    </dgm:pt>
    <dgm:pt modelId="{6C35F26B-F5F0-4563-99A1-77D5B89B135D}" type="parTrans" cxnId="{90B17AAE-D12B-4818-AB53-FC06A515C2B3}">
      <dgm:prSet/>
      <dgm:spPr/>
      <dgm:t>
        <a:bodyPr/>
        <a:lstStyle/>
        <a:p>
          <a:endParaRPr lang="es-ES"/>
        </a:p>
      </dgm:t>
    </dgm:pt>
    <dgm:pt modelId="{7C68C9EF-EB08-48A9-8BA2-1F4210C70A2A}" type="sibTrans" cxnId="{90B17AAE-D12B-4818-AB53-FC06A515C2B3}">
      <dgm:prSet/>
      <dgm:spPr/>
      <dgm:t>
        <a:bodyPr/>
        <a:lstStyle/>
        <a:p>
          <a:endParaRPr lang="es-ES"/>
        </a:p>
      </dgm:t>
    </dgm:pt>
    <dgm:pt modelId="{23F5E4BC-6B08-4BF3-9D8B-64ADFB28ACC0}">
      <dgm:prSet/>
      <dgm:spPr/>
      <dgm:t>
        <a:bodyPr/>
        <a:lstStyle/>
        <a:p>
          <a:r>
            <a:rPr lang="es-ES" smtClean="0"/>
            <a:t>DETECCION</a:t>
          </a:r>
          <a:endParaRPr lang="es-ES" dirty="0" smtClean="0"/>
        </a:p>
      </dgm:t>
    </dgm:pt>
    <dgm:pt modelId="{A4816C44-62B3-4536-8094-5C8CDC9AC209}" type="parTrans" cxnId="{B70AB351-761E-4E16-A1D2-8EA5087C315E}">
      <dgm:prSet/>
      <dgm:spPr/>
      <dgm:t>
        <a:bodyPr/>
        <a:lstStyle/>
        <a:p>
          <a:endParaRPr lang="es-ES"/>
        </a:p>
      </dgm:t>
    </dgm:pt>
    <dgm:pt modelId="{F5A12597-1D63-448C-9CA4-76FFF5EAEF04}" type="sibTrans" cxnId="{B70AB351-761E-4E16-A1D2-8EA5087C315E}">
      <dgm:prSet/>
      <dgm:spPr/>
      <dgm:t>
        <a:bodyPr/>
        <a:lstStyle/>
        <a:p>
          <a:endParaRPr lang="es-ES"/>
        </a:p>
      </dgm:t>
    </dgm:pt>
    <dgm:pt modelId="{7F2C0184-A227-4E41-8F52-ECBB88AF52FE}">
      <dgm:prSet/>
      <dgm:spPr/>
      <dgm:t>
        <a:bodyPr/>
        <a:lstStyle/>
        <a:p>
          <a:r>
            <a:rPr lang="es-ES" dirty="0" smtClean="0"/>
            <a:t>Prenatal</a:t>
          </a:r>
          <a:endParaRPr lang="es-ES" dirty="0"/>
        </a:p>
      </dgm:t>
    </dgm:pt>
    <dgm:pt modelId="{3A601B68-A43B-4BFA-8B9F-E8DD2AF4F595}" type="parTrans" cxnId="{BA32F2C1-41CD-4614-9BF3-EC233FB0C117}">
      <dgm:prSet/>
      <dgm:spPr/>
      <dgm:t>
        <a:bodyPr/>
        <a:lstStyle/>
        <a:p>
          <a:endParaRPr lang="es-ES"/>
        </a:p>
      </dgm:t>
    </dgm:pt>
    <dgm:pt modelId="{91E2862C-EC97-4642-8998-D643A549F944}" type="sibTrans" cxnId="{BA32F2C1-41CD-4614-9BF3-EC233FB0C117}">
      <dgm:prSet/>
      <dgm:spPr/>
      <dgm:t>
        <a:bodyPr/>
        <a:lstStyle/>
        <a:p>
          <a:endParaRPr lang="es-ES"/>
        </a:p>
      </dgm:t>
    </dgm:pt>
    <dgm:pt modelId="{7050D75F-63D3-415A-A478-143AFCE420A0}">
      <dgm:prSet/>
      <dgm:spPr/>
      <dgm:t>
        <a:bodyPr/>
        <a:lstStyle/>
        <a:p>
          <a:r>
            <a:rPr lang="es-ES" dirty="0" smtClean="0"/>
            <a:t>Perinatal</a:t>
          </a:r>
        </a:p>
      </dgm:t>
    </dgm:pt>
    <dgm:pt modelId="{329BA5B7-F61F-43BC-8B8B-FAA304EFD0F1}" type="parTrans" cxnId="{2E760304-4623-4377-A476-BE4BEA97B541}">
      <dgm:prSet/>
      <dgm:spPr/>
      <dgm:t>
        <a:bodyPr/>
        <a:lstStyle/>
        <a:p>
          <a:endParaRPr lang="es-ES"/>
        </a:p>
      </dgm:t>
    </dgm:pt>
    <dgm:pt modelId="{1A94FE14-5FBB-49E6-AF1A-14CA8DE9E70B}" type="sibTrans" cxnId="{2E760304-4623-4377-A476-BE4BEA97B541}">
      <dgm:prSet/>
      <dgm:spPr/>
      <dgm:t>
        <a:bodyPr/>
        <a:lstStyle/>
        <a:p>
          <a:endParaRPr lang="es-ES"/>
        </a:p>
      </dgm:t>
    </dgm:pt>
    <dgm:pt modelId="{5CD4AC83-5A6F-44F3-8AE3-09AC37E1B020}">
      <dgm:prSet/>
      <dgm:spPr/>
      <dgm:t>
        <a:bodyPr/>
        <a:lstStyle/>
        <a:p>
          <a:r>
            <a:rPr lang="es-ES" dirty="0" smtClean="0"/>
            <a:t>* Neonatología </a:t>
          </a:r>
        </a:p>
      </dgm:t>
    </dgm:pt>
    <dgm:pt modelId="{A30AA74A-F001-43A7-8C1F-34158FB80508}" type="parTrans" cxnId="{DC023DB0-BBDD-4FDA-86B0-8B679DE56B1A}">
      <dgm:prSet/>
      <dgm:spPr/>
      <dgm:t>
        <a:bodyPr/>
        <a:lstStyle/>
        <a:p>
          <a:endParaRPr lang="es-ES"/>
        </a:p>
      </dgm:t>
    </dgm:pt>
    <dgm:pt modelId="{36EBBEE3-B394-41B4-98DB-6256067AC7B0}" type="sibTrans" cxnId="{DC023DB0-BBDD-4FDA-86B0-8B679DE56B1A}">
      <dgm:prSet/>
      <dgm:spPr/>
      <dgm:t>
        <a:bodyPr/>
        <a:lstStyle/>
        <a:p>
          <a:endParaRPr lang="es-ES"/>
        </a:p>
      </dgm:t>
    </dgm:pt>
    <dgm:pt modelId="{E9B05550-4C46-4C29-AB59-A971484B17A1}">
      <dgm:prSet/>
      <dgm:spPr/>
      <dgm:t>
        <a:bodyPr/>
        <a:lstStyle/>
        <a:p>
          <a:r>
            <a:rPr lang="es-ES" smtClean="0"/>
            <a:t>Postnatal</a:t>
          </a:r>
          <a:endParaRPr lang="es-ES" dirty="0" smtClean="0"/>
        </a:p>
      </dgm:t>
    </dgm:pt>
    <dgm:pt modelId="{FDF74C97-DFF2-4A2F-B5BF-50FEEBCA1E6A}" type="parTrans" cxnId="{C1A2293A-820D-4557-BCEB-9C336E258F03}">
      <dgm:prSet/>
      <dgm:spPr/>
      <dgm:t>
        <a:bodyPr/>
        <a:lstStyle/>
        <a:p>
          <a:endParaRPr lang="es-ES"/>
        </a:p>
      </dgm:t>
    </dgm:pt>
    <dgm:pt modelId="{D8A4F741-F20E-4689-BCC2-719D5A9D633C}" type="sibTrans" cxnId="{C1A2293A-820D-4557-BCEB-9C336E258F03}">
      <dgm:prSet/>
      <dgm:spPr/>
      <dgm:t>
        <a:bodyPr/>
        <a:lstStyle/>
        <a:p>
          <a:endParaRPr lang="es-ES"/>
        </a:p>
      </dgm:t>
    </dgm:pt>
    <dgm:pt modelId="{DE84E80E-5EB2-4783-80A7-9A4D9F8125D0}">
      <dgm:prSet/>
      <dgm:spPr/>
      <dgm:t>
        <a:bodyPr/>
        <a:lstStyle/>
        <a:p>
          <a:r>
            <a:rPr lang="es-ES" smtClean="0"/>
            <a:t>* Pediatría</a:t>
          </a:r>
          <a:endParaRPr lang="es-ES" dirty="0" smtClean="0"/>
        </a:p>
      </dgm:t>
    </dgm:pt>
    <dgm:pt modelId="{ACF2A88A-0278-431D-81D3-C900A0054C9E}" type="parTrans" cxnId="{B10A2739-F9F5-4C4F-B48A-48C07A585947}">
      <dgm:prSet/>
      <dgm:spPr/>
      <dgm:t>
        <a:bodyPr/>
        <a:lstStyle/>
        <a:p>
          <a:endParaRPr lang="es-ES"/>
        </a:p>
      </dgm:t>
    </dgm:pt>
    <dgm:pt modelId="{4494491A-DE12-43AD-A87B-4966A4FF41E5}" type="sibTrans" cxnId="{B10A2739-F9F5-4C4F-B48A-48C07A585947}">
      <dgm:prSet/>
      <dgm:spPr/>
      <dgm:t>
        <a:bodyPr/>
        <a:lstStyle/>
        <a:p>
          <a:endParaRPr lang="es-ES"/>
        </a:p>
      </dgm:t>
    </dgm:pt>
    <dgm:pt modelId="{D7A5E9BB-A887-432D-B0D6-227AC2C79C80}">
      <dgm:prSet/>
      <dgm:spPr/>
      <dgm:t>
        <a:bodyPr/>
        <a:lstStyle/>
        <a:p>
          <a:r>
            <a:rPr lang="es-ES" smtClean="0"/>
            <a:t>* Salud M.I.</a:t>
          </a:r>
          <a:endParaRPr lang="es-ES" dirty="0" smtClean="0"/>
        </a:p>
      </dgm:t>
    </dgm:pt>
    <dgm:pt modelId="{1B0F45B5-E2BA-49D5-B7BF-C87CED73354A}" type="parTrans" cxnId="{BFDABBEF-8F35-4F72-AD10-368454966FE2}">
      <dgm:prSet/>
      <dgm:spPr/>
      <dgm:t>
        <a:bodyPr/>
        <a:lstStyle/>
        <a:p>
          <a:endParaRPr lang="es-ES"/>
        </a:p>
      </dgm:t>
    </dgm:pt>
    <dgm:pt modelId="{410B3056-6733-4D1E-9512-3B35037CF776}" type="sibTrans" cxnId="{BFDABBEF-8F35-4F72-AD10-368454966FE2}">
      <dgm:prSet/>
      <dgm:spPr/>
      <dgm:t>
        <a:bodyPr/>
        <a:lstStyle/>
        <a:p>
          <a:endParaRPr lang="es-ES"/>
        </a:p>
      </dgm:t>
    </dgm:pt>
    <dgm:pt modelId="{D2EAA012-CAAA-47B5-B010-E3DA20B827EF}">
      <dgm:prSet/>
      <dgm:spPr/>
      <dgm:t>
        <a:bodyPr/>
        <a:lstStyle/>
        <a:p>
          <a:r>
            <a:rPr lang="es-ES" smtClean="0"/>
            <a:t>* Educación</a:t>
          </a:r>
          <a:endParaRPr lang="es-ES" dirty="0" smtClean="0"/>
        </a:p>
      </dgm:t>
    </dgm:pt>
    <dgm:pt modelId="{65ADBC92-A6F9-4008-AB38-99E3C4465322}" type="parTrans" cxnId="{80108A03-3EA0-483B-B09C-3C46280B5A66}">
      <dgm:prSet/>
      <dgm:spPr/>
      <dgm:t>
        <a:bodyPr/>
        <a:lstStyle/>
        <a:p>
          <a:endParaRPr lang="es-ES"/>
        </a:p>
      </dgm:t>
    </dgm:pt>
    <dgm:pt modelId="{658B14DC-E48C-43AE-9617-D61411E41507}" type="sibTrans" cxnId="{80108A03-3EA0-483B-B09C-3C46280B5A66}">
      <dgm:prSet/>
      <dgm:spPr/>
      <dgm:t>
        <a:bodyPr/>
        <a:lstStyle/>
        <a:p>
          <a:endParaRPr lang="es-ES"/>
        </a:p>
      </dgm:t>
    </dgm:pt>
    <dgm:pt modelId="{543ACE53-1520-4745-93E0-7D85A935B706}">
      <dgm:prSet/>
      <dgm:spPr/>
      <dgm:t>
        <a:bodyPr/>
        <a:lstStyle/>
        <a:p>
          <a:r>
            <a:rPr lang="es-ES" smtClean="0"/>
            <a:t>* Servicios Sociales</a:t>
          </a:r>
          <a:endParaRPr lang="es-ES" dirty="0" smtClean="0"/>
        </a:p>
      </dgm:t>
    </dgm:pt>
    <dgm:pt modelId="{E4A0947B-D24F-486C-A0BC-D3E05EC55FF8}" type="parTrans" cxnId="{8D65A286-99CA-4D0E-A003-D8D8AF937E48}">
      <dgm:prSet/>
      <dgm:spPr/>
      <dgm:t>
        <a:bodyPr/>
        <a:lstStyle/>
        <a:p>
          <a:endParaRPr lang="es-ES"/>
        </a:p>
      </dgm:t>
    </dgm:pt>
    <dgm:pt modelId="{283A966E-25B3-4149-B2B7-E47CE4EA2EE8}" type="sibTrans" cxnId="{8D65A286-99CA-4D0E-A003-D8D8AF937E48}">
      <dgm:prSet/>
      <dgm:spPr/>
      <dgm:t>
        <a:bodyPr/>
        <a:lstStyle/>
        <a:p>
          <a:endParaRPr lang="es-ES"/>
        </a:p>
      </dgm:t>
    </dgm:pt>
    <dgm:pt modelId="{0D4BB204-818F-460B-B62E-3697072CFCDA}">
      <dgm:prSet/>
      <dgm:spPr/>
      <dgm:t>
        <a:bodyPr/>
        <a:lstStyle/>
        <a:p>
          <a:r>
            <a:rPr lang="es-ES" smtClean="0"/>
            <a:t>COMUNICACION DE LA INFORMACION DIAGNOSTICA</a:t>
          </a:r>
          <a:endParaRPr lang="es-ES" dirty="0"/>
        </a:p>
      </dgm:t>
    </dgm:pt>
    <dgm:pt modelId="{6D5DC26C-17CE-44A1-B803-920DF58DC57B}" type="parTrans" cxnId="{EAA9D1A8-74A5-48EB-BE02-ECE0489B9317}">
      <dgm:prSet/>
      <dgm:spPr/>
      <dgm:t>
        <a:bodyPr/>
        <a:lstStyle/>
        <a:p>
          <a:endParaRPr lang="es-ES"/>
        </a:p>
      </dgm:t>
    </dgm:pt>
    <dgm:pt modelId="{808C1B24-1CE8-4D27-91BC-F405D2898F74}" type="sibTrans" cxnId="{EAA9D1A8-74A5-48EB-BE02-ECE0489B9317}">
      <dgm:prSet/>
      <dgm:spPr/>
      <dgm:t>
        <a:bodyPr/>
        <a:lstStyle/>
        <a:p>
          <a:endParaRPr lang="es-ES"/>
        </a:p>
      </dgm:t>
    </dgm:pt>
    <dgm:pt modelId="{3D6DC8CB-D1A3-4226-8CCF-C729BC9B81EA}">
      <dgm:prSet/>
      <dgm:spPr/>
      <dgm:t>
        <a:bodyPr/>
        <a:lstStyle/>
        <a:p>
          <a:r>
            <a:rPr lang="es-ES" smtClean="0"/>
            <a:t>Sindrómico</a:t>
          </a:r>
          <a:endParaRPr lang="es-ES" dirty="0" smtClean="0"/>
        </a:p>
      </dgm:t>
    </dgm:pt>
    <dgm:pt modelId="{3849D4EB-55AB-41DE-9D30-EF469DC72963}" type="parTrans" cxnId="{97C57C8E-921E-4B65-A4F9-A42FFFEB5417}">
      <dgm:prSet/>
      <dgm:spPr/>
      <dgm:t>
        <a:bodyPr/>
        <a:lstStyle/>
        <a:p>
          <a:endParaRPr lang="es-ES"/>
        </a:p>
      </dgm:t>
    </dgm:pt>
    <dgm:pt modelId="{79A8DCEC-C5FC-4841-A629-5B52B3658927}" type="sibTrans" cxnId="{97C57C8E-921E-4B65-A4F9-A42FFFEB5417}">
      <dgm:prSet/>
      <dgm:spPr/>
      <dgm:t>
        <a:bodyPr/>
        <a:lstStyle/>
        <a:p>
          <a:endParaRPr lang="es-ES"/>
        </a:p>
      </dgm:t>
    </dgm:pt>
    <dgm:pt modelId="{058DFC75-1FC6-44E5-BAB9-09577E746274}">
      <dgm:prSet/>
      <dgm:spPr/>
      <dgm:t>
        <a:bodyPr/>
        <a:lstStyle/>
        <a:p>
          <a:r>
            <a:rPr lang="es-ES" dirty="0" smtClean="0"/>
            <a:t>Etiológico</a:t>
          </a:r>
        </a:p>
      </dgm:t>
    </dgm:pt>
    <dgm:pt modelId="{172F40DA-4BA3-4F13-8DD0-3D199A6CE8E0}" type="parTrans" cxnId="{B62CBF0D-9C84-47E9-B3AB-D0B0F5AEFB2B}">
      <dgm:prSet/>
      <dgm:spPr/>
      <dgm:t>
        <a:bodyPr/>
        <a:lstStyle/>
        <a:p>
          <a:endParaRPr lang="es-ES"/>
        </a:p>
      </dgm:t>
    </dgm:pt>
    <dgm:pt modelId="{2B2D7479-57CD-4A8A-96E0-7789E2C5A933}" type="sibTrans" cxnId="{B62CBF0D-9C84-47E9-B3AB-D0B0F5AEFB2B}">
      <dgm:prSet/>
      <dgm:spPr/>
      <dgm:t>
        <a:bodyPr/>
        <a:lstStyle/>
        <a:p>
          <a:endParaRPr lang="es-ES"/>
        </a:p>
      </dgm:t>
    </dgm:pt>
    <dgm:pt modelId="{A3567EEE-751E-4A42-BBD5-EBE4F370C649}">
      <dgm:prSet/>
      <dgm:spPr/>
      <dgm:t>
        <a:bodyPr/>
        <a:lstStyle/>
        <a:p>
          <a:r>
            <a:rPr lang="es-ES" dirty="0" smtClean="0"/>
            <a:t>* Obstetricia</a:t>
          </a:r>
          <a:endParaRPr lang="es-ES" dirty="0"/>
        </a:p>
      </dgm:t>
    </dgm:pt>
    <dgm:pt modelId="{28FF98F8-AEB8-48A0-AAE8-B305CC52A97C}" type="parTrans" cxnId="{FD097529-5047-4B94-9552-D537C0A61ABB}">
      <dgm:prSet/>
      <dgm:spPr/>
    </dgm:pt>
    <dgm:pt modelId="{5ABADD51-DBE8-4CDC-BC90-64FB613B580C}" type="sibTrans" cxnId="{FD097529-5047-4B94-9552-D537C0A61ABB}">
      <dgm:prSet/>
      <dgm:spPr/>
    </dgm:pt>
    <dgm:pt modelId="{A071349F-F665-4CFF-97F5-A7CC687178CD}" type="pres">
      <dgm:prSet presAssocID="{80710406-D004-45ED-911D-A6B02491DA4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7DF66CCA-0C19-4118-8BA6-D5C09E833BF2}" type="pres">
      <dgm:prSet presAssocID="{23F5E4BC-6B08-4BF3-9D8B-64ADFB28ACC0}" presName="composite" presStyleCnt="0"/>
      <dgm:spPr/>
    </dgm:pt>
    <dgm:pt modelId="{699AB0E8-0C69-43B5-8C17-1D14EE88C8E0}" type="pres">
      <dgm:prSet presAssocID="{23F5E4BC-6B08-4BF3-9D8B-64ADFB28ACC0}" presName="parTx" presStyleLbl="alignNode1" presStyleIdx="0" presStyleCnt="2" custLinFactNeighborX="-1698" custLinFactNeighborY="-915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205251D-5C90-4255-8942-92EE0A883871}" type="pres">
      <dgm:prSet presAssocID="{23F5E4BC-6B08-4BF3-9D8B-64ADFB28ACC0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D24DA6E-176B-4397-AADA-A76338E47A30}" type="pres">
      <dgm:prSet presAssocID="{F5A12597-1D63-448C-9CA4-76FFF5EAEF04}" presName="space" presStyleCnt="0"/>
      <dgm:spPr/>
    </dgm:pt>
    <dgm:pt modelId="{B0107F11-61EA-4F98-AB94-DCAFC2F0046A}" type="pres">
      <dgm:prSet presAssocID="{149BD1E8-FEBC-4ECB-AF34-F9FF00BB0DC8}" presName="composite" presStyleCnt="0"/>
      <dgm:spPr/>
    </dgm:pt>
    <dgm:pt modelId="{4C0C214F-EB18-4AA8-A6A6-EB6082D92C0E}" type="pres">
      <dgm:prSet presAssocID="{149BD1E8-FEBC-4ECB-AF34-F9FF00BB0DC8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F22574-DB33-43B1-AD48-428E8111F3A5}" type="pres">
      <dgm:prSet presAssocID="{149BD1E8-FEBC-4ECB-AF34-F9FF00BB0DC8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033CC1D6-A97B-4412-A2A6-267C50C986BF}" type="presOf" srcId="{543ACE53-1520-4745-93E0-7D85A935B706}" destId="{4205251D-5C90-4255-8942-92EE0A883871}" srcOrd="0" destOrd="8" presId="urn:microsoft.com/office/officeart/2005/8/layout/hList1"/>
    <dgm:cxn modelId="{90B17AAE-D12B-4818-AB53-FC06A515C2B3}" srcId="{149BD1E8-FEBC-4ECB-AF34-F9FF00BB0DC8}" destId="{1E4C13D7-D3B0-42FE-ACD7-35610B017FED}" srcOrd="0" destOrd="0" parTransId="{6C35F26B-F5F0-4563-99A1-77D5B89B135D}" sibTransId="{7C68C9EF-EB08-48A9-8BA2-1F4210C70A2A}"/>
    <dgm:cxn modelId="{80C9B820-428E-45CC-8B7A-5877555BD747}" type="presOf" srcId="{D2EAA012-CAAA-47B5-B010-E3DA20B827EF}" destId="{4205251D-5C90-4255-8942-92EE0A883871}" srcOrd="0" destOrd="7" presId="urn:microsoft.com/office/officeart/2005/8/layout/hList1"/>
    <dgm:cxn modelId="{8F148C92-461A-456F-A0C7-D9E24CA3AC7F}" type="presOf" srcId="{7050D75F-63D3-415A-A478-143AFCE420A0}" destId="{4205251D-5C90-4255-8942-92EE0A883871}" srcOrd="0" destOrd="2" presId="urn:microsoft.com/office/officeart/2005/8/layout/hList1"/>
    <dgm:cxn modelId="{B05DA9B1-2551-4C86-8271-09F592F573C7}" type="presOf" srcId="{058DFC75-1FC6-44E5-BAB9-09577E746274}" destId="{43F22574-DB33-43B1-AD48-428E8111F3A5}" srcOrd="0" destOrd="2" presId="urn:microsoft.com/office/officeart/2005/8/layout/hList1"/>
    <dgm:cxn modelId="{EB0D106A-68C8-4CE3-8A44-D48A88AB0BED}" type="presOf" srcId="{149BD1E8-FEBC-4ECB-AF34-F9FF00BB0DC8}" destId="{4C0C214F-EB18-4AA8-A6A6-EB6082D92C0E}" srcOrd="0" destOrd="0" presId="urn:microsoft.com/office/officeart/2005/8/layout/hList1"/>
    <dgm:cxn modelId="{E1A81DFB-AEE4-472B-8F3C-D5B16FCA0802}" srcId="{80710406-D004-45ED-911D-A6B02491DA43}" destId="{149BD1E8-FEBC-4ECB-AF34-F9FF00BB0DC8}" srcOrd="1" destOrd="0" parTransId="{9E7557CB-91C7-4CC4-A0B2-32FE86C3AE1D}" sibTransId="{D5625485-D6D7-4EAE-BC23-0CA43B904BF9}"/>
    <dgm:cxn modelId="{BA32F2C1-41CD-4614-9BF3-EC233FB0C117}" srcId="{23F5E4BC-6B08-4BF3-9D8B-64ADFB28ACC0}" destId="{7F2C0184-A227-4E41-8F52-ECBB88AF52FE}" srcOrd="0" destOrd="0" parTransId="{3A601B68-A43B-4BFA-8B9F-E8DD2AF4F595}" sibTransId="{91E2862C-EC97-4642-8998-D643A549F944}"/>
    <dgm:cxn modelId="{FD097529-5047-4B94-9552-D537C0A61ABB}" srcId="{23F5E4BC-6B08-4BF3-9D8B-64ADFB28ACC0}" destId="{A3567EEE-751E-4A42-BBD5-EBE4F370C649}" srcOrd="1" destOrd="0" parTransId="{28FF98F8-AEB8-48A0-AAE8-B305CC52A97C}" sibTransId="{5ABADD51-DBE8-4CDC-BC90-64FB613B580C}"/>
    <dgm:cxn modelId="{80108A03-3EA0-483B-B09C-3C46280B5A66}" srcId="{23F5E4BC-6B08-4BF3-9D8B-64ADFB28ACC0}" destId="{D2EAA012-CAAA-47B5-B010-E3DA20B827EF}" srcOrd="7" destOrd="0" parTransId="{65ADBC92-A6F9-4008-AB38-99E3C4465322}" sibTransId="{658B14DC-E48C-43AE-9617-D61411E41507}"/>
    <dgm:cxn modelId="{50695DF9-02A0-41D4-9CF4-71C985939515}" type="presOf" srcId="{5CD4AC83-5A6F-44F3-8AE3-09AC37E1B020}" destId="{4205251D-5C90-4255-8942-92EE0A883871}" srcOrd="0" destOrd="3" presId="urn:microsoft.com/office/officeart/2005/8/layout/hList1"/>
    <dgm:cxn modelId="{EAA9D1A8-74A5-48EB-BE02-ECE0489B9317}" srcId="{23F5E4BC-6B08-4BF3-9D8B-64ADFB28ACC0}" destId="{0D4BB204-818F-460B-B62E-3697072CFCDA}" srcOrd="9" destOrd="0" parTransId="{6D5DC26C-17CE-44A1-B803-920DF58DC57B}" sibTransId="{808C1B24-1CE8-4D27-91BC-F405D2898F74}"/>
    <dgm:cxn modelId="{2E760304-4623-4377-A476-BE4BEA97B541}" srcId="{23F5E4BC-6B08-4BF3-9D8B-64ADFB28ACC0}" destId="{7050D75F-63D3-415A-A478-143AFCE420A0}" srcOrd="2" destOrd="0" parTransId="{329BA5B7-F61F-43BC-8B8B-FAA304EFD0F1}" sibTransId="{1A94FE14-5FBB-49E6-AF1A-14CA8DE9E70B}"/>
    <dgm:cxn modelId="{A81D055E-E6DF-49E8-8141-B8B43233D0A6}" type="presOf" srcId="{1E4C13D7-D3B0-42FE-ACD7-35610B017FED}" destId="{43F22574-DB33-43B1-AD48-428E8111F3A5}" srcOrd="0" destOrd="0" presId="urn:microsoft.com/office/officeart/2005/8/layout/hList1"/>
    <dgm:cxn modelId="{B70AB351-761E-4E16-A1D2-8EA5087C315E}" srcId="{80710406-D004-45ED-911D-A6B02491DA43}" destId="{23F5E4BC-6B08-4BF3-9D8B-64ADFB28ACC0}" srcOrd="0" destOrd="0" parTransId="{A4816C44-62B3-4536-8094-5C8CDC9AC209}" sibTransId="{F5A12597-1D63-448C-9CA4-76FFF5EAEF04}"/>
    <dgm:cxn modelId="{DAB31DA1-DF0A-408F-96B5-F9927D79BF70}" type="presOf" srcId="{3D6DC8CB-D1A3-4226-8CCF-C729BC9B81EA}" destId="{43F22574-DB33-43B1-AD48-428E8111F3A5}" srcOrd="0" destOrd="1" presId="urn:microsoft.com/office/officeart/2005/8/layout/hList1"/>
    <dgm:cxn modelId="{9CC6677C-19ED-49CD-9863-A339A6CA000A}" type="presOf" srcId="{80710406-D004-45ED-911D-A6B02491DA43}" destId="{A071349F-F665-4CFF-97F5-A7CC687178CD}" srcOrd="0" destOrd="0" presId="urn:microsoft.com/office/officeart/2005/8/layout/hList1"/>
    <dgm:cxn modelId="{B10A2739-F9F5-4C4F-B48A-48C07A585947}" srcId="{23F5E4BC-6B08-4BF3-9D8B-64ADFB28ACC0}" destId="{DE84E80E-5EB2-4783-80A7-9A4D9F8125D0}" srcOrd="5" destOrd="0" parTransId="{ACF2A88A-0278-431D-81D3-C900A0054C9E}" sibTransId="{4494491A-DE12-43AD-A87B-4966A4FF41E5}"/>
    <dgm:cxn modelId="{DC023DB0-BBDD-4FDA-86B0-8B679DE56B1A}" srcId="{23F5E4BC-6B08-4BF3-9D8B-64ADFB28ACC0}" destId="{5CD4AC83-5A6F-44F3-8AE3-09AC37E1B020}" srcOrd="3" destOrd="0" parTransId="{A30AA74A-F001-43A7-8C1F-34158FB80508}" sibTransId="{36EBBEE3-B394-41B4-98DB-6256067AC7B0}"/>
    <dgm:cxn modelId="{98A37A0F-231D-4AE4-80DC-27850840E6A8}" type="presOf" srcId="{A3567EEE-751E-4A42-BBD5-EBE4F370C649}" destId="{4205251D-5C90-4255-8942-92EE0A883871}" srcOrd="0" destOrd="1" presId="urn:microsoft.com/office/officeart/2005/8/layout/hList1"/>
    <dgm:cxn modelId="{BFDABBEF-8F35-4F72-AD10-368454966FE2}" srcId="{23F5E4BC-6B08-4BF3-9D8B-64ADFB28ACC0}" destId="{D7A5E9BB-A887-432D-B0D6-227AC2C79C80}" srcOrd="6" destOrd="0" parTransId="{1B0F45B5-E2BA-49D5-B7BF-C87CED73354A}" sibTransId="{410B3056-6733-4D1E-9512-3B35037CF776}"/>
    <dgm:cxn modelId="{C1A2293A-820D-4557-BCEB-9C336E258F03}" srcId="{23F5E4BC-6B08-4BF3-9D8B-64ADFB28ACC0}" destId="{E9B05550-4C46-4C29-AB59-A971484B17A1}" srcOrd="4" destOrd="0" parTransId="{FDF74C97-DFF2-4A2F-B5BF-50FEEBCA1E6A}" sibTransId="{D8A4F741-F20E-4689-BCC2-719D5A9D633C}"/>
    <dgm:cxn modelId="{CC9BA8D6-A0E2-4935-92AE-6321685F21E3}" type="presOf" srcId="{DE84E80E-5EB2-4783-80A7-9A4D9F8125D0}" destId="{4205251D-5C90-4255-8942-92EE0A883871}" srcOrd="0" destOrd="5" presId="urn:microsoft.com/office/officeart/2005/8/layout/hList1"/>
    <dgm:cxn modelId="{B62CBF0D-9C84-47E9-B3AB-D0B0F5AEFB2B}" srcId="{149BD1E8-FEBC-4ECB-AF34-F9FF00BB0DC8}" destId="{058DFC75-1FC6-44E5-BAB9-09577E746274}" srcOrd="2" destOrd="0" parTransId="{172F40DA-4BA3-4F13-8DD0-3D199A6CE8E0}" sibTransId="{2B2D7479-57CD-4A8A-96E0-7789E2C5A933}"/>
    <dgm:cxn modelId="{434FD7A5-1038-4A0B-AC7E-F2396DA6F99F}" type="presOf" srcId="{0D4BB204-818F-460B-B62E-3697072CFCDA}" destId="{4205251D-5C90-4255-8942-92EE0A883871}" srcOrd="0" destOrd="9" presId="urn:microsoft.com/office/officeart/2005/8/layout/hList1"/>
    <dgm:cxn modelId="{8D65A286-99CA-4D0E-A003-D8D8AF937E48}" srcId="{23F5E4BC-6B08-4BF3-9D8B-64ADFB28ACC0}" destId="{543ACE53-1520-4745-93E0-7D85A935B706}" srcOrd="8" destOrd="0" parTransId="{E4A0947B-D24F-486C-A0BC-D3E05EC55FF8}" sibTransId="{283A966E-25B3-4149-B2B7-E47CE4EA2EE8}"/>
    <dgm:cxn modelId="{97C57C8E-921E-4B65-A4F9-A42FFFEB5417}" srcId="{149BD1E8-FEBC-4ECB-AF34-F9FF00BB0DC8}" destId="{3D6DC8CB-D1A3-4226-8CCF-C729BC9B81EA}" srcOrd="1" destOrd="0" parTransId="{3849D4EB-55AB-41DE-9D30-EF469DC72963}" sibTransId="{79A8DCEC-C5FC-4841-A629-5B52B3658927}"/>
    <dgm:cxn modelId="{DE38C585-294A-48DF-894D-8A3F7228DD9B}" type="presOf" srcId="{7F2C0184-A227-4E41-8F52-ECBB88AF52FE}" destId="{4205251D-5C90-4255-8942-92EE0A883871}" srcOrd="0" destOrd="0" presId="urn:microsoft.com/office/officeart/2005/8/layout/hList1"/>
    <dgm:cxn modelId="{E7BAC925-2956-49C7-AF94-F2A5B5A51C6F}" type="presOf" srcId="{D7A5E9BB-A887-432D-B0D6-227AC2C79C80}" destId="{4205251D-5C90-4255-8942-92EE0A883871}" srcOrd="0" destOrd="6" presId="urn:microsoft.com/office/officeart/2005/8/layout/hList1"/>
    <dgm:cxn modelId="{728EEAA1-87C4-4D90-A8A0-C714D2E82D26}" type="presOf" srcId="{23F5E4BC-6B08-4BF3-9D8B-64ADFB28ACC0}" destId="{699AB0E8-0C69-43B5-8C17-1D14EE88C8E0}" srcOrd="0" destOrd="0" presId="urn:microsoft.com/office/officeart/2005/8/layout/hList1"/>
    <dgm:cxn modelId="{8AF20693-8FD6-46C3-9DE2-FA60225D3D12}" type="presOf" srcId="{E9B05550-4C46-4C29-AB59-A971484B17A1}" destId="{4205251D-5C90-4255-8942-92EE0A883871}" srcOrd="0" destOrd="4" presId="urn:microsoft.com/office/officeart/2005/8/layout/hList1"/>
    <dgm:cxn modelId="{911743C8-A3C3-4E6A-A693-478D0E13CA62}" type="presParOf" srcId="{A071349F-F665-4CFF-97F5-A7CC687178CD}" destId="{7DF66CCA-0C19-4118-8BA6-D5C09E833BF2}" srcOrd="0" destOrd="0" presId="urn:microsoft.com/office/officeart/2005/8/layout/hList1"/>
    <dgm:cxn modelId="{636D8678-56F4-4D4D-85EA-25620B8FAB63}" type="presParOf" srcId="{7DF66CCA-0C19-4118-8BA6-D5C09E833BF2}" destId="{699AB0E8-0C69-43B5-8C17-1D14EE88C8E0}" srcOrd="0" destOrd="0" presId="urn:microsoft.com/office/officeart/2005/8/layout/hList1"/>
    <dgm:cxn modelId="{E1F66AD7-F58F-4F4C-B356-C7135750C974}" type="presParOf" srcId="{7DF66CCA-0C19-4118-8BA6-D5C09E833BF2}" destId="{4205251D-5C90-4255-8942-92EE0A883871}" srcOrd="1" destOrd="0" presId="urn:microsoft.com/office/officeart/2005/8/layout/hList1"/>
    <dgm:cxn modelId="{025A1C7A-43A2-45EE-95C4-5A4610F259A6}" type="presParOf" srcId="{A071349F-F665-4CFF-97F5-A7CC687178CD}" destId="{8D24DA6E-176B-4397-AADA-A76338E47A30}" srcOrd="1" destOrd="0" presId="urn:microsoft.com/office/officeart/2005/8/layout/hList1"/>
    <dgm:cxn modelId="{A747C927-6782-4AEF-B982-C05A91A2E55F}" type="presParOf" srcId="{A071349F-F665-4CFF-97F5-A7CC687178CD}" destId="{B0107F11-61EA-4F98-AB94-DCAFC2F0046A}" srcOrd="2" destOrd="0" presId="urn:microsoft.com/office/officeart/2005/8/layout/hList1"/>
    <dgm:cxn modelId="{84367030-F8B0-4A72-9588-A1FDD46A97D9}" type="presParOf" srcId="{B0107F11-61EA-4F98-AB94-DCAFC2F0046A}" destId="{4C0C214F-EB18-4AA8-A6A6-EB6082D92C0E}" srcOrd="0" destOrd="0" presId="urn:microsoft.com/office/officeart/2005/8/layout/hList1"/>
    <dgm:cxn modelId="{D5950C4B-DCBD-4FBA-BEAD-6D81A6C4534A}" type="presParOf" srcId="{B0107F11-61EA-4F98-AB94-DCAFC2F0046A}" destId="{43F22574-DB33-43B1-AD48-428E8111F3A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871C6A4-FC90-4D89-AF8C-EC6EDF276888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5FEEB0B-6D82-40EF-9790-EBB42ED95017}">
      <dgm:prSet phldrT="[Texto]"/>
      <dgm:spPr/>
      <dgm:t>
        <a:bodyPr/>
        <a:lstStyle/>
        <a:p>
          <a:r>
            <a:rPr lang="es-ES" dirty="0" smtClean="0"/>
            <a:t>Funcional</a:t>
          </a:r>
          <a:endParaRPr lang="es-ES" dirty="0"/>
        </a:p>
      </dgm:t>
    </dgm:pt>
    <dgm:pt modelId="{7D88C0F5-8024-4CA2-9A70-60451295C60B}" type="parTrans" cxnId="{A0AA5E9C-4E1B-411B-B65C-1000CD7C9A1D}">
      <dgm:prSet/>
      <dgm:spPr/>
      <dgm:t>
        <a:bodyPr/>
        <a:lstStyle/>
        <a:p>
          <a:endParaRPr lang="es-ES"/>
        </a:p>
      </dgm:t>
    </dgm:pt>
    <dgm:pt modelId="{4118E97C-90FF-4968-9B34-60EAC6D69206}" type="sibTrans" cxnId="{A0AA5E9C-4E1B-411B-B65C-1000CD7C9A1D}">
      <dgm:prSet/>
      <dgm:spPr/>
      <dgm:t>
        <a:bodyPr/>
        <a:lstStyle/>
        <a:p>
          <a:endParaRPr lang="es-ES"/>
        </a:p>
      </dgm:t>
    </dgm:pt>
    <dgm:pt modelId="{E6E57439-5439-48DE-AB4E-45AF4A83E82C}">
      <dgm:prSet phldrT="[Texto]"/>
      <dgm:spPr/>
      <dgm:t>
        <a:bodyPr/>
        <a:lstStyle/>
        <a:p>
          <a:r>
            <a:rPr lang="es-ES" dirty="0" smtClean="0"/>
            <a:t>Cualitativo y cuantitativo de trastornos o funciones</a:t>
          </a:r>
          <a:endParaRPr lang="es-ES" dirty="0"/>
        </a:p>
      </dgm:t>
    </dgm:pt>
    <dgm:pt modelId="{F8B2527B-FB1C-4226-A49F-176BD074931E}" type="parTrans" cxnId="{5CC2B909-A933-4950-AE1B-24283FA37003}">
      <dgm:prSet/>
      <dgm:spPr/>
      <dgm:t>
        <a:bodyPr/>
        <a:lstStyle/>
        <a:p>
          <a:endParaRPr lang="es-ES"/>
        </a:p>
      </dgm:t>
    </dgm:pt>
    <dgm:pt modelId="{BACEA85C-4BDE-40D1-A9F3-380F19BD5E73}" type="sibTrans" cxnId="{5CC2B909-A933-4950-AE1B-24283FA37003}">
      <dgm:prSet/>
      <dgm:spPr/>
      <dgm:t>
        <a:bodyPr/>
        <a:lstStyle/>
        <a:p>
          <a:endParaRPr lang="es-ES"/>
        </a:p>
      </dgm:t>
    </dgm:pt>
    <dgm:pt modelId="{1CE6F788-2255-4D78-A988-0AF8EF7503E7}">
      <dgm:prSet phldrT="[Texto]"/>
      <dgm:spPr/>
      <dgm:t>
        <a:bodyPr/>
        <a:lstStyle/>
        <a:p>
          <a:r>
            <a:rPr lang="es-ES" dirty="0" err="1" smtClean="0"/>
            <a:t>Sindrómico</a:t>
          </a:r>
          <a:endParaRPr lang="es-ES" dirty="0"/>
        </a:p>
      </dgm:t>
    </dgm:pt>
    <dgm:pt modelId="{B0063D89-5E37-4E6C-B994-E353194B2E9C}" type="parTrans" cxnId="{88670DA6-2194-48DF-9F8D-0FDF7536EAB9}">
      <dgm:prSet/>
      <dgm:spPr/>
      <dgm:t>
        <a:bodyPr/>
        <a:lstStyle/>
        <a:p>
          <a:endParaRPr lang="es-ES"/>
        </a:p>
      </dgm:t>
    </dgm:pt>
    <dgm:pt modelId="{3E55091C-E792-40A6-BA7D-03172F061A9D}" type="sibTrans" cxnId="{88670DA6-2194-48DF-9F8D-0FDF7536EAB9}">
      <dgm:prSet/>
      <dgm:spPr/>
      <dgm:t>
        <a:bodyPr/>
        <a:lstStyle/>
        <a:p>
          <a:endParaRPr lang="es-ES"/>
        </a:p>
      </dgm:t>
    </dgm:pt>
    <dgm:pt modelId="{65F073A8-6C04-456F-B096-CDCC449551DD}">
      <dgm:prSet phldrT="[Texto]"/>
      <dgm:spPr/>
      <dgm:t>
        <a:bodyPr/>
        <a:lstStyle/>
        <a:p>
          <a:r>
            <a:rPr lang="es-ES" dirty="0" smtClean="0"/>
            <a:t>Conjunto de signos o síntomas que definen una entidad patológica determinada</a:t>
          </a:r>
          <a:endParaRPr lang="es-ES" dirty="0"/>
        </a:p>
      </dgm:t>
    </dgm:pt>
    <dgm:pt modelId="{B71C655F-3821-43C9-AB55-53D0EDAEC65B}" type="parTrans" cxnId="{2BBDB82C-5046-40D6-BFD3-6293BAB964D4}">
      <dgm:prSet/>
      <dgm:spPr/>
      <dgm:t>
        <a:bodyPr/>
        <a:lstStyle/>
        <a:p>
          <a:endParaRPr lang="es-ES"/>
        </a:p>
      </dgm:t>
    </dgm:pt>
    <dgm:pt modelId="{12A02EC3-FA3C-4092-89BD-F3713844654C}" type="sibTrans" cxnId="{2BBDB82C-5046-40D6-BFD3-6293BAB964D4}">
      <dgm:prSet/>
      <dgm:spPr/>
      <dgm:t>
        <a:bodyPr/>
        <a:lstStyle/>
        <a:p>
          <a:endParaRPr lang="es-ES"/>
        </a:p>
      </dgm:t>
    </dgm:pt>
    <dgm:pt modelId="{EA06DB67-5FB8-4BED-85EF-E7F92C18FE72}">
      <dgm:prSet phldrT="[Texto]"/>
      <dgm:spPr/>
      <dgm:t>
        <a:bodyPr/>
        <a:lstStyle/>
        <a:p>
          <a:r>
            <a:rPr lang="es-ES" dirty="0" smtClean="0"/>
            <a:t>Etiológico</a:t>
          </a:r>
          <a:endParaRPr lang="es-ES" dirty="0"/>
        </a:p>
      </dgm:t>
    </dgm:pt>
    <dgm:pt modelId="{CA302B6B-78E9-4DDD-AEEB-500803FCBA04}" type="parTrans" cxnId="{6CFA7C76-D473-4E23-9BF1-A28B32837EC9}">
      <dgm:prSet/>
      <dgm:spPr/>
      <dgm:t>
        <a:bodyPr/>
        <a:lstStyle/>
        <a:p>
          <a:endParaRPr lang="es-ES"/>
        </a:p>
      </dgm:t>
    </dgm:pt>
    <dgm:pt modelId="{69B0F84D-0818-44AB-8B69-814E7B0A76B2}" type="sibTrans" cxnId="{6CFA7C76-D473-4E23-9BF1-A28B32837EC9}">
      <dgm:prSet/>
      <dgm:spPr/>
      <dgm:t>
        <a:bodyPr/>
        <a:lstStyle/>
        <a:p>
          <a:endParaRPr lang="es-ES"/>
        </a:p>
      </dgm:t>
    </dgm:pt>
    <dgm:pt modelId="{D752CCAA-C312-495D-9839-803D7238AAD0}">
      <dgm:prSet phldrT="[Texto]"/>
      <dgm:spPr/>
      <dgm:t>
        <a:bodyPr/>
        <a:lstStyle/>
        <a:p>
          <a:r>
            <a:rPr lang="es-ES" dirty="0" smtClean="0"/>
            <a:t>Informa sobre las causas biológicas o psicosociales de trastornos funcionales o </a:t>
          </a:r>
          <a:r>
            <a:rPr lang="es-ES" dirty="0" err="1" smtClean="0"/>
            <a:t>sindrómicos</a:t>
          </a:r>
          <a:endParaRPr lang="es-ES" dirty="0"/>
        </a:p>
      </dgm:t>
    </dgm:pt>
    <dgm:pt modelId="{0C69D181-9BFE-4266-BF63-CF512A27598F}" type="parTrans" cxnId="{240F1D81-436A-4395-9CC1-7F983441A6D3}">
      <dgm:prSet/>
      <dgm:spPr/>
      <dgm:t>
        <a:bodyPr/>
        <a:lstStyle/>
        <a:p>
          <a:endParaRPr lang="es-ES"/>
        </a:p>
      </dgm:t>
    </dgm:pt>
    <dgm:pt modelId="{70E5379C-76E1-4A84-85FB-4EA6C5C5B242}" type="sibTrans" cxnId="{240F1D81-436A-4395-9CC1-7F983441A6D3}">
      <dgm:prSet/>
      <dgm:spPr/>
      <dgm:t>
        <a:bodyPr/>
        <a:lstStyle/>
        <a:p>
          <a:endParaRPr lang="es-ES"/>
        </a:p>
      </dgm:t>
    </dgm:pt>
    <dgm:pt modelId="{57490B70-E4CE-438C-A025-AF5E3A795263}">
      <dgm:prSet phldrT="[Texto]"/>
      <dgm:spPr/>
      <dgm:t>
        <a:bodyPr/>
        <a:lstStyle/>
        <a:p>
          <a:r>
            <a:rPr lang="es-ES" dirty="0" smtClean="0"/>
            <a:t>Aporta información sobre interacciones familiares, entorno cultural, capacidades y posibilidades de desarrollarlas</a:t>
          </a:r>
          <a:endParaRPr lang="es-ES" dirty="0"/>
        </a:p>
      </dgm:t>
    </dgm:pt>
    <dgm:pt modelId="{D3E0B408-B7A3-4ED5-9C87-C382651B8D05}" type="parTrans" cxnId="{8BF027D4-FBD6-4DAD-8CC4-45697075844C}">
      <dgm:prSet/>
      <dgm:spPr/>
    </dgm:pt>
    <dgm:pt modelId="{A5189F52-A590-4CF9-B8BB-466377A42377}" type="sibTrans" cxnId="{8BF027D4-FBD6-4DAD-8CC4-45697075844C}">
      <dgm:prSet/>
      <dgm:spPr/>
    </dgm:pt>
    <dgm:pt modelId="{1F5990FC-C251-4A77-B627-2E1AE38AA12D}">
      <dgm:prSet phldrT="[Texto]"/>
      <dgm:spPr/>
      <dgm:t>
        <a:bodyPr/>
        <a:lstStyle/>
        <a:p>
          <a:r>
            <a:rPr lang="es-ES" dirty="0" smtClean="0"/>
            <a:t>Fundamental para plantear los objetivos y estrategias de intervención</a:t>
          </a:r>
          <a:endParaRPr lang="es-ES" dirty="0"/>
        </a:p>
      </dgm:t>
    </dgm:pt>
    <dgm:pt modelId="{01B777EC-A7A5-46F7-AAC6-04435B23E368}" type="parTrans" cxnId="{C1F3B2EC-FDA9-452E-AF96-6D6E9A245CBB}">
      <dgm:prSet/>
      <dgm:spPr/>
    </dgm:pt>
    <dgm:pt modelId="{01DFAE4A-8FDD-445E-8F1F-8C1C805BD5E0}" type="sibTrans" cxnId="{C1F3B2EC-FDA9-452E-AF96-6D6E9A245CBB}">
      <dgm:prSet/>
      <dgm:spPr/>
    </dgm:pt>
    <dgm:pt modelId="{E63AAE4A-FCC8-4E1B-9C44-0DAF62622D8E}">
      <dgm:prSet phldrT="[Texto]"/>
      <dgm:spPr/>
      <dgm:t>
        <a:bodyPr/>
        <a:lstStyle/>
        <a:p>
          <a:r>
            <a:rPr lang="es-ES" dirty="0" smtClean="0"/>
            <a:t>Permite conocer las estructuras neurológicas, psíquicas o sociales responsables del trastorno y nos orienta sobre su etiología</a:t>
          </a:r>
          <a:endParaRPr lang="es-ES" dirty="0"/>
        </a:p>
      </dgm:t>
    </dgm:pt>
    <dgm:pt modelId="{7BBCD647-F899-41D2-A77B-01B3FA87A332}" type="parTrans" cxnId="{3D1E0B75-3736-4C52-844C-DF6BB93A9C6D}">
      <dgm:prSet/>
      <dgm:spPr/>
    </dgm:pt>
    <dgm:pt modelId="{FAE2CDAB-0E2E-4A95-8505-94688F1D0D7D}" type="sibTrans" cxnId="{3D1E0B75-3736-4C52-844C-DF6BB93A9C6D}">
      <dgm:prSet/>
      <dgm:spPr/>
    </dgm:pt>
    <dgm:pt modelId="{7A9F0EC2-9BE5-4569-80F9-BCF8B2493E1B}" type="pres">
      <dgm:prSet presAssocID="{8871C6A4-FC90-4D89-AF8C-EC6EDF27688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269834F5-FE49-4439-A732-EC436750F424}" type="pres">
      <dgm:prSet presAssocID="{45FEEB0B-6D82-40EF-9790-EBB42ED95017}" presName="composite" presStyleCnt="0"/>
      <dgm:spPr/>
    </dgm:pt>
    <dgm:pt modelId="{784D7532-B37C-466D-B4B5-73A93521FC86}" type="pres">
      <dgm:prSet presAssocID="{45FEEB0B-6D82-40EF-9790-EBB42ED9501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B14D60B-A417-43A3-8E99-9B18C46198CA}" type="pres">
      <dgm:prSet presAssocID="{45FEEB0B-6D82-40EF-9790-EBB42ED95017}" presName="desTx" presStyleLbl="alignAccFollowNode1" presStyleIdx="0" presStyleCnt="3" custLinFactNeighborX="310" custLinFactNeighborY="-3460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A8D97B7-52E3-41EF-BEF2-B16C0000905F}" type="pres">
      <dgm:prSet presAssocID="{4118E97C-90FF-4968-9B34-60EAC6D69206}" presName="space" presStyleCnt="0"/>
      <dgm:spPr/>
    </dgm:pt>
    <dgm:pt modelId="{68CB07F7-F3AD-4FBD-B514-F3DF18653146}" type="pres">
      <dgm:prSet presAssocID="{1CE6F788-2255-4D78-A988-0AF8EF7503E7}" presName="composite" presStyleCnt="0"/>
      <dgm:spPr/>
    </dgm:pt>
    <dgm:pt modelId="{6BCD5509-17EF-4652-BF64-D78A1425E5D2}" type="pres">
      <dgm:prSet presAssocID="{1CE6F788-2255-4D78-A988-0AF8EF7503E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F592FD8-13C9-486E-829D-9DED7F753742}" type="pres">
      <dgm:prSet presAssocID="{1CE6F788-2255-4D78-A988-0AF8EF7503E7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B89F133-27F1-4B93-BDF2-38BAAE842462}" type="pres">
      <dgm:prSet presAssocID="{3E55091C-E792-40A6-BA7D-03172F061A9D}" presName="space" presStyleCnt="0"/>
      <dgm:spPr/>
    </dgm:pt>
    <dgm:pt modelId="{7EF492E2-3C96-498F-81F0-A2D56734D0C7}" type="pres">
      <dgm:prSet presAssocID="{EA06DB67-5FB8-4BED-85EF-E7F92C18FE72}" presName="composite" presStyleCnt="0"/>
      <dgm:spPr/>
    </dgm:pt>
    <dgm:pt modelId="{6A3AD9F4-D966-44B9-8ECC-8B4A850657E7}" type="pres">
      <dgm:prSet presAssocID="{EA06DB67-5FB8-4BED-85EF-E7F92C18FE72}" presName="parTx" presStyleLbl="alignNode1" presStyleIdx="2" presStyleCnt="3" custLinFactNeighborX="-821" custLinFactNeighborY="110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32F37DA-7602-4332-B6C7-B5BC2C95B0A4}" type="pres">
      <dgm:prSet presAssocID="{EA06DB67-5FB8-4BED-85EF-E7F92C18FE72}" presName="desTx" presStyleLbl="alignAccFollowNode1" presStyleIdx="2" presStyleCnt="3" custLinFactNeighborX="-821" custLinFactNeighborY="-222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BBDB82C-5046-40D6-BFD3-6293BAB964D4}" srcId="{1CE6F788-2255-4D78-A988-0AF8EF7503E7}" destId="{65F073A8-6C04-456F-B096-CDCC449551DD}" srcOrd="0" destOrd="0" parTransId="{B71C655F-3821-43C9-AB55-53D0EDAEC65B}" sibTransId="{12A02EC3-FA3C-4092-89BD-F3713844654C}"/>
    <dgm:cxn modelId="{DEB40959-DE19-48C5-AFE4-CDC1A13208C2}" type="presOf" srcId="{57490B70-E4CE-438C-A025-AF5E3A795263}" destId="{AB14D60B-A417-43A3-8E99-9B18C46198CA}" srcOrd="0" destOrd="1" presId="urn:microsoft.com/office/officeart/2005/8/layout/hList1"/>
    <dgm:cxn modelId="{A21F8773-9371-4DD0-A534-9FC06107B61D}" type="presOf" srcId="{EA06DB67-5FB8-4BED-85EF-E7F92C18FE72}" destId="{6A3AD9F4-D966-44B9-8ECC-8B4A850657E7}" srcOrd="0" destOrd="0" presId="urn:microsoft.com/office/officeart/2005/8/layout/hList1"/>
    <dgm:cxn modelId="{6CFA7C76-D473-4E23-9BF1-A28B32837EC9}" srcId="{8871C6A4-FC90-4D89-AF8C-EC6EDF276888}" destId="{EA06DB67-5FB8-4BED-85EF-E7F92C18FE72}" srcOrd="2" destOrd="0" parTransId="{CA302B6B-78E9-4DDD-AEEB-500803FCBA04}" sibTransId="{69B0F84D-0818-44AB-8B69-814E7B0A76B2}"/>
    <dgm:cxn modelId="{329A0999-D39E-4612-91FC-605EAC7A8025}" type="presOf" srcId="{E6E57439-5439-48DE-AB4E-45AF4A83E82C}" destId="{AB14D60B-A417-43A3-8E99-9B18C46198CA}" srcOrd="0" destOrd="0" presId="urn:microsoft.com/office/officeart/2005/8/layout/hList1"/>
    <dgm:cxn modelId="{3B533AB6-5CCF-4B53-8124-7AD4992DC0ED}" type="presOf" srcId="{E63AAE4A-FCC8-4E1B-9C44-0DAF62622D8E}" destId="{4F592FD8-13C9-486E-829D-9DED7F753742}" srcOrd="0" destOrd="1" presId="urn:microsoft.com/office/officeart/2005/8/layout/hList1"/>
    <dgm:cxn modelId="{A0AA5E9C-4E1B-411B-B65C-1000CD7C9A1D}" srcId="{8871C6A4-FC90-4D89-AF8C-EC6EDF276888}" destId="{45FEEB0B-6D82-40EF-9790-EBB42ED95017}" srcOrd="0" destOrd="0" parTransId="{7D88C0F5-8024-4CA2-9A70-60451295C60B}" sibTransId="{4118E97C-90FF-4968-9B34-60EAC6D69206}"/>
    <dgm:cxn modelId="{240F1D81-436A-4395-9CC1-7F983441A6D3}" srcId="{EA06DB67-5FB8-4BED-85EF-E7F92C18FE72}" destId="{D752CCAA-C312-495D-9839-803D7238AAD0}" srcOrd="0" destOrd="0" parTransId="{0C69D181-9BFE-4266-BF63-CF512A27598F}" sibTransId="{70E5379C-76E1-4A84-85FB-4EA6C5C5B242}"/>
    <dgm:cxn modelId="{0033503D-F2B2-4FE7-A58F-8E9685A83025}" type="presOf" srcId="{1CE6F788-2255-4D78-A988-0AF8EF7503E7}" destId="{6BCD5509-17EF-4652-BF64-D78A1425E5D2}" srcOrd="0" destOrd="0" presId="urn:microsoft.com/office/officeart/2005/8/layout/hList1"/>
    <dgm:cxn modelId="{88670DA6-2194-48DF-9F8D-0FDF7536EAB9}" srcId="{8871C6A4-FC90-4D89-AF8C-EC6EDF276888}" destId="{1CE6F788-2255-4D78-A988-0AF8EF7503E7}" srcOrd="1" destOrd="0" parTransId="{B0063D89-5E37-4E6C-B994-E353194B2E9C}" sibTransId="{3E55091C-E792-40A6-BA7D-03172F061A9D}"/>
    <dgm:cxn modelId="{5CC2B909-A933-4950-AE1B-24283FA37003}" srcId="{45FEEB0B-6D82-40EF-9790-EBB42ED95017}" destId="{E6E57439-5439-48DE-AB4E-45AF4A83E82C}" srcOrd="0" destOrd="0" parTransId="{F8B2527B-FB1C-4226-A49F-176BD074931E}" sibTransId="{BACEA85C-4BDE-40D1-A9F3-380F19BD5E73}"/>
    <dgm:cxn modelId="{8BF027D4-FBD6-4DAD-8CC4-45697075844C}" srcId="{45FEEB0B-6D82-40EF-9790-EBB42ED95017}" destId="{57490B70-E4CE-438C-A025-AF5E3A795263}" srcOrd="1" destOrd="0" parTransId="{D3E0B408-B7A3-4ED5-9C87-C382651B8D05}" sibTransId="{A5189F52-A590-4CF9-B8BB-466377A42377}"/>
    <dgm:cxn modelId="{352666F5-C8C4-4377-B985-DC62343F12F9}" type="presOf" srcId="{1F5990FC-C251-4A77-B627-2E1AE38AA12D}" destId="{AB14D60B-A417-43A3-8E99-9B18C46198CA}" srcOrd="0" destOrd="2" presId="urn:microsoft.com/office/officeart/2005/8/layout/hList1"/>
    <dgm:cxn modelId="{3D1E0B75-3736-4C52-844C-DF6BB93A9C6D}" srcId="{1CE6F788-2255-4D78-A988-0AF8EF7503E7}" destId="{E63AAE4A-FCC8-4E1B-9C44-0DAF62622D8E}" srcOrd="1" destOrd="0" parTransId="{7BBCD647-F899-41D2-A77B-01B3FA87A332}" sibTransId="{FAE2CDAB-0E2E-4A95-8505-94688F1D0D7D}"/>
    <dgm:cxn modelId="{7AC9712A-7360-49E0-9CC6-0B8A2056F00B}" type="presOf" srcId="{65F073A8-6C04-456F-B096-CDCC449551DD}" destId="{4F592FD8-13C9-486E-829D-9DED7F753742}" srcOrd="0" destOrd="0" presId="urn:microsoft.com/office/officeart/2005/8/layout/hList1"/>
    <dgm:cxn modelId="{8459AE08-A466-46BF-8F18-2F64822BC2CC}" type="presOf" srcId="{D752CCAA-C312-495D-9839-803D7238AAD0}" destId="{432F37DA-7602-4332-B6C7-B5BC2C95B0A4}" srcOrd="0" destOrd="0" presId="urn:microsoft.com/office/officeart/2005/8/layout/hList1"/>
    <dgm:cxn modelId="{618AEFDD-6B3E-4FB4-A56D-19A78C81A35E}" type="presOf" srcId="{45FEEB0B-6D82-40EF-9790-EBB42ED95017}" destId="{784D7532-B37C-466D-B4B5-73A93521FC86}" srcOrd="0" destOrd="0" presId="urn:microsoft.com/office/officeart/2005/8/layout/hList1"/>
    <dgm:cxn modelId="{ED58A7EF-5DB7-4532-90CB-B10DF220C091}" type="presOf" srcId="{8871C6A4-FC90-4D89-AF8C-EC6EDF276888}" destId="{7A9F0EC2-9BE5-4569-80F9-BCF8B2493E1B}" srcOrd="0" destOrd="0" presId="urn:microsoft.com/office/officeart/2005/8/layout/hList1"/>
    <dgm:cxn modelId="{C1F3B2EC-FDA9-452E-AF96-6D6E9A245CBB}" srcId="{45FEEB0B-6D82-40EF-9790-EBB42ED95017}" destId="{1F5990FC-C251-4A77-B627-2E1AE38AA12D}" srcOrd="2" destOrd="0" parTransId="{01B777EC-A7A5-46F7-AAC6-04435B23E368}" sibTransId="{01DFAE4A-8FDD-445E-8F1F-8C1C805BD5E0}"/>
    <dgm:cxn modelId="{E994653F-A980-4EB0-AC33-404E26DDE657}" type="presParOf" srcId="{7A9F0EC2-9BE5-4569-80F9-BCF8B2493E1B}" destId="{269834F5-FE49-4439-A732-EC436750F424}" srcOrd="0" destOrd="0" presId="urn:microsoft.com/office/officeart/2005/8/layout/hList1"/>
    <dgm:cxn modelId="{378B36BA-C7FA-4A4C-9798-871BCFDA5F62}" type="presParOf" srcId="{269834F5-FE49-4439-A732-EC436750F424}" destId="{784D7532-B37C-466D-B4B5-73A93521FC86}" srcOrd="0" destOrd="0" presId="urn:microsoft.com/office/officeart/2005/8/layout/hList1"/>
    <dgm:cxn modelId="{8645D954-67A8-4BAC-AC4F-3E5E30ABE215}" type="presParOf" srcId="{269834F5-FE49-4439-A732-EC436750F424}" destId="{AB14D60B-A417-43A3-8E99-9B18C46198CA}" srcOrd="1" destOrd="0" presId="urn:microsoft.com/office/officeart/2005/8/layout/hList1"/>
    <dgm:cxn modelId="{D19805E0-0C55-4D4E-A3D9-170B78B9A214}" type="presParOf" srcId="{7A9F0EC2-9BE5-4569-80F9-BCF8B2493E1B}" destId="{6A8D97B7-52E3-41EF-BEF2-B16C0000905F}" srcOrd="1" destOrd="0" presId="urn:microsoft.com/office/officeart/2005/8/layout/hList1"/>
    <dgm:cxn modelId="{36A377F0-ADE8-4FEA-B092-BC8560D9C845}" type="presParOf" srcId="{7A9F0EC2-9BE5-4569-80F9-BCF8B2493E1B}" destId="{68CB07F7-F3AD-4FBD-B514-F3DF18653146}" srcOrd="2" destOrd="0" presId="urn:microsoft.com/office/officeart/2005/8/layout/hList1"/>
    <dgm:cxn modelId="{8182450B-69F8-4F11-8E83-6F1470A71C2A}" type="presParOf" srcId="{68CB07F7-F3AD-4FBD-B514-F3DF18653146}" destId="{6BCD5509-17EF-4652-BF64-D78A1425E5D2}" srcOrd="0" destOrd="0" presId="urn:microsoft.com/office/officeart/2005/8/layout/hList1"/>
    <dgm:cxn modelId="{2D482C39-55C3-46D9-99E5-42C225073F69}" type="presParOf" srcId="{68CB07F7-F3AD-4FBD-B514-F3DF18653146}" destId="{4F592FD8-13C9-486E-829D-9DED7F753742}" srcOrd="1" destOrd="0" presId="urn:microsoft.com/office/officeart/2005/8/layout/hList1"/>
    <dgm:cxn modelId="{EBD7CB61-DE8C-4174-90C9-C3967FBDA0E8}" type="presParOf" srcId="{7A9F0EC2-9BE5-4569-80F9-BCF8B2493E1B}" destId="{5B89F133-27F1-4B93-BDF2-38BAAE842462}" srcOrd="3" destOrd="0" presId="urn:microsoft.com/office/officeart/2005/8/layout/hList1"/>
    <dgm:cxn modelId="{C361CA44-B7BC-4D29-B96D-2FA50A658638}" type="presParOf" srcId="{7A9F0EC2-9BE5-4569-80F9-BCF8B2493E1B}" destId="{7EF492E2-3C96-498F-81F0-A2D56734D0C7}" srcOrd="4" destOrd="0" presId="urn:microsoft.com/office/officeart/2005/8/layout/hList1"/>
    <dgm:cxn modelId="{71874CDF-F964-4351-918C-E75135B82BED}" type="presParOf" srcId="{7EF492E2-3C96-498F-81F0-A2D56734D0C7}" destId="{6A3AD9F4-D966-44B9-8ECC-8B4A850657E7}" srcOrd="0" destOrd="0" presId="urn:microsoft.com/office/officeart/2005/8/layout/hList1"/>
    <dgm:cxn modelId="{585F5AB3-5CCE-4CCD-98F3-E8F0D6F52C65}" type="presParOf" srcId="{7EF492E2-3C96-498F-81F0-A2D56734D0C7}" destId="{432F37DA-7602-4332-B6C7-B5BC2C95B0A4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BC1EBC9-8E5C-4637-9095-8695C3433127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6015A58E-8BAB-4EB2-8605-519311F8FA2C}">
      <dgm:prSet phldrT="[Texto]"/>
      <dgm:spPr/>
      <dgm:t>
        <a:bodyPr/>
        <a:lstStyle/>
        <a:p>
          <a:r>
            <a:rPr lang="es-ES" dirty="0" smtClean="0"/>
            <a:t>Niño-a</a:t>
          </a:r>
          <a:endParaRPr lang="es-ES" dirty="0"/>
        </a:p>
      </dgm:t>
    </dgm:pt>
    <dgm:pt modelId="{0CA70180-B2EF-46DB-BB99-E54232D179FB}" type="parTrans" cxnId="{0AFE2C9D-7B1A-49DB-831B-0A04DC35D3AA}">
      <dgm:prSet/>
      <dgm:spPr/>
      <dgm:t>
        <a:bodyPr/>
        <a:lstStyle/>
        <a:p>
          <a:endParaRPr lang="es-ES"/>
        </a:p>
      </dgm:t>
    </dgm:pt>
    <dgm:pt modelId="{20C6C49D-BB41-41A5-8CFB-3C99D4BBFA60}" type="sibTrans" cxnId="{0AFE2C9D-7B1A-49DB-831B-0A04DC35D3AA}">
      <dgm:prSet/>
      <dgm:spPr/>
      <dgm:t>
        <a:bodyPr/>
        <a:lstStyle/>
        <a:p>
          <a:endParaRPr lang="es-ES"/>
        </a:p>
      </dgm:t>
    </dgm:pt>
    <dgm:pt modelId="{50817533-368A-4E9F-B5AF-6929C09C0052}">
      <dgm:prSet phldrT="[Texto]"/>
      <dgm:spPr/>
      <dgm:t>
        <a:bodyPr/>
        <a:lstStyle/>
        <a:p>
          <a:r>
            <a:rPr lang="es-ES" dirty="0" smtClean="0"/>
            <a:t>Entorno</a:t>
          </a:r>
          <a:endParaRPr lang="es-ES" dirty="0"/>
        </a:p>
      </dgm:t>
    </dgm:pt>
    <dgm:pt modelId="{6ED2C592-9E9D-4CD6-B09B-BB6811C54466}" type="parTrans" cxnId="{B51F3DDD-CF35-48E9-8BF9-538BB1B84D58}">
      <dgm:prSet/>
      <dgm:spPr/>
      <dgm:t>
        <a:bodyPr/>
        <a:lstStyle/>
        <a:p>
          <a:endParaRPr lang="es-ES"/>
        </a:p>
      </dgm:t>
    </dgm:pt>
    <dgm:pt modelId="{E7CDC5B2-F0DD-494E-9551-4EE5F14767EE}" type="sibTrans" cxnId="{B51F3DDD-CF35-48E9-8BF9-538BB1B84D58}">
      <dgm:prSet/>
      <dgm:spPr/>
      <dgm:t>
        <a:bodyPr/>
        <a:lstStyle/>
        <a:p>
          <a:endParaRPr lang="es-ES"/>
        </a:p>
      </dgm:t>
    </dgm:pt>
    <dgm:pt modelId="{D18BCF71-F59E-4D9B-ABBA-910ECD4AD05B}">
      <dgm:prSet phldrT="[Texto]"/>
      <dgm:spPr/>
      <dgm:t>
        <a:bodyPr/>
        <a:lstStyle/>
        <a:p>
          <a:r>
            <a:rPr lang="es-ES" dirty="0" smtClean="0"/>
            <a:t>Familia</a:t>
          </a:r>
          <a:endParaRPr lang="es-ES" dirty="0"/>
        </a:p>
      </dgm:t>
    </dgm:pt>
    <dgm:pt modelId="{A8527ED5-BBB8-458B-9E31-AC6AFA341E5F}" type="parTrans" cxnId="{B01CA65F-8F75-4358-91ED-219F33A4A429}">
      <dgm:prSet/>
      <dgm:spPr/>
      <dgm:t>
        <a:bodyPr/>
        <a:lstStyle/>
        <a:p>
          <a:endParaRPr lang="es-ES"/>
        </a:p>
      </dgm:t>
    </dgm:pt>
    <dgm:pt modelId="{8F4B5FBE-ADFC-464A-939C-523B953CB88E}" type="sibTrans" cxnId="{B01CA65F-8F75-4358-91ED-219F33A4A429}">
      <dgm:prSet/>
      <dgm:spPr/>
      <dgm:t>
        <a:bodyPr/>
        <a:lstStyle/>
        <a:p>
          <a:endParaRPr lang="es-ES"/>
        </a:p>
      </dgm:t>
    </dgm:pt>
    <dgm:pt modelId="{D08E97E0-EED5-4088-8317-F9DF546EAEA2}" type="pres">
      <dgm:prSet presAssocID="{1BC1EBC9-8E5C-4637-9095-8695C3433127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6D6062C-6006-4585-9DCB-C45D09FBC6FB}" type="pres">
      <dgm:prSet presAssocID="{6015A58E-8BAB-4EB2-8605-519311F8FA2C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662FBC8-4E4D-47DC-BABD-755DB7FD6BD3}" type="pres">
      <dgm:prSet presAssocID="{20C6C49D-BB41-41A5-8CFB-3C99D4BBFA60}" presName="sibTrans" presStyleLbl="sibTrans2D1" presStyleIdx="0" presStyleCnt="3"/>
      <dgm:spPr/>
      <dgm:t>
        <a:bodyPr/>
        <a:lstStyle/>
        <a:p>
          <a:endParaRPr lang="es-ES"/>
        </a:p>
      </dgm:t>
    </dgm:pt>
    <dgm:pt modelId="{F068C0B2-B241-40F6-B052-9C0390B10977}" type="pres">
      <dgm:prSet presAssocID="{20C6C49D-BB41-41A5-8CFB-3C99D4BBFA60}" presName="connectorText" presStyleLbl="sibTrans2D1" presStyleIdx="0" presStyleCnt="3"/>
      <dgm:spPr/>
      <dgm:t>
        <a:bodyPr/>
        <a:lstStyle/>
        <a:p>
          <a:endParaRPr lang="es-ES"/>
        </a:p>
      </dgm:t>
    </dgm:pt>
    <dgm:pt modelId="{41C0BEF5-5302-4ACF-9424-94A54A34FDBE}" type="pres">
      <dgm:prSet presAssocID="{50817533-368A-4E9F-B5AF-6929C09C005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1BB4E7-9BDA-4AFB-8BCD-9BCC9AF0ADA5}" type="pres">
      <dgm:prSet presAssocID="{E7CDC5B2-F0DD-494E-9551-4EE5F14767EE}" presName="sibTrans" presStyleLbl="sibTrans2D1" presStyleIdx="1" presStyleCnt="3"/>
      <dgm:spPr/>
      <dgm:t>
        <a:bodyPr/>
        <a:lstStyle/>
        <a:p>
          <a:endParaRPr lang="es-ES"/>
        </a:p>
      </dgm:t>
    </dgm:pt>
    <dgm:pt modelId="{FB5A4012-74E7-4296-9C55-2A3E9F3DB72E}" type="pres">
      <dgm:prSet presAssocID="{E7CDC5B2-F0DD-494E-9551-4EE5F14767EE}" presName="connectorText" presStyleLbl="sibTrans2D1" presStyleIdx="1" presStyleCnt="3"/>
      <dgm:spPr/>
      <dgm:t>
        <a:bodyPr/>
        <a:lstStyle/>
        <a:p>
          <a:endParaRPr lang="es-ES"/>
        </a:p>
      </dgm:t>
    </dgm:pt>
    <dgm:pt modelId="{4CC67199-DABF-4250-86F0-28097101F6C8}" type="pres">
      <dgm:prSet presAssocID="{D18BCF71-F59E-4D9B-ABBA-910ECD4AD05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7A0C73E-DFF3-4D44-9771-2A77483EA4C0}" type="pres">
      <dgm:prSet presAssocID="{8F4B5FBE-ADFC-464A-939C-523B953CB88E}" presName="sibTrans" presStyleLbl="sibTrans2D1" presStyleIdx="2" presStyleCnt="3"/>
      <dgm:spPr/>
      <dgm:t>
        <a:bodyPr/>
        <a:lstStyle/>
        <a:p>
          <a:endParaRPr lang="es-ES"/>
        </a:p>
      </dgm:t>
    </dgm:pt>
    <dgm:pt modelId="{C6057407-9D2B-4E5D-A959-39696B2FA944}" type="pres">
      <dgm:prSet presAssocID="{8F4B5FBE-ADFC-464A-939C-523B953CB88E}" presName="connectorText" presStyleLbl="sibTrans2D1" presStyleIdx="2" presStyleCnt="3"/>
      <dgm:spPr/>
      <dgm:t>
        <a:bodyPr/>
        <a:lstStyle/>
        <a:p>
          <a:endParaRPr lang="es-ES"/>
        </a:p>
      </dgm:t>
    </dgm:pt>
  </dgm:ptLst>
  <dgm:cxnLst>
    <dgm:cxn modelId="{BA8279B2-432F-46BF-A3F5-F2973065989E}" type="presOf" srcId="{20C6C49D-BB41-41A5-8CFB-3C99D4BBFA60}" destId="{4662FBC8-4E4D-47DC-BABD-755DB7FD6BD3}" srcOrd="0" destOrd="0" presId="urn:microsoft.com/office/officeart/2005/8/layout/cycle7"/>
    <dgm:cxn modelId="{357C1B1C-2631-47CB-B7BE-3561362C75DD}" type="presOf" srcId="{50817533-368A-4E9F-B5AF-6929C09C0052}" destId="{41C0BEF5-5302-4ACF-9424-94A54A34FDBE}" srcOrd="0" destOrd="0" presId="urn:microsoft.com/office/officeart/2005/8/layout/cycle7"/>
    <dgm:cxn modelId="{38D68CDC-3BBC-4D98-B39D-95A7D4832AAE}" type="presOf" srcId="{1BC1EBC9-8E5C-4637-9095-8695C3433127}" destId="{D08E97E0-EED5-4088-8317-F9DF546EAEA2}" srcOrd="0" destOrd="0" presId="urn:microsoft.com/office/officeart/2005/8/layout/cycle7"/>
    <dgm:cxn modelId="{3FF65A0E-04C4-4CA5-96EC-2580AF86CAB0}" type="presOf" srcId="{8F4B5FBE-ADFC-464A-939C-523B953CB88E}" destId="{C6057407-9D2B-4E5D-A959-39696B2FA944}" srcOrd="1" destOrd="0" presId="urn:microsoft.com/office/officeart/2005/8/layout/cycle7"/>
    <dgm:cxn modelId="{317ABB4D-26FE-48D6-A8FD-191A8004FEC2}" type="presOf" srcId="{20C6C49D-BB41-41A5-8CFB-3C99D4BBFA60}" destId="{F068C0B2-B241-40F6-B052-9C0390B10977}" srcOrd="1" destOrd="0" presId="urn:microsoft.com/office/officeart/2005/8/layout/cycle7"/>
    <dgm:cxn modelId="{B01CA65F-8F75-4358-91ED-219F33A4A429}" srcId="{1BC1EBC9-8E5C-4637-9095-8695C3433127}" destId="{D18BCF71-F59E-4D9B-ABBA-910ECD4AD05B}" srcOrd="2" destOrd="0" parTransId="{A8527ED5-BBB8-458B-9E31-AC6AFA341E5F}" sibTransId="{8F4B5FBE-ADFC-464A-939C-523B953CB88E}"/>
    <dgm:cxn modelId="{17FA502F-3BD5-4C86-9C73-10CDAE28E8E8}" type="presOf" srcId="{6015A58E-8BAB-4EB2-8605-519311F8FA2C}" destId="{46D6062C-6006-4585-9DCB-C45D09FBC6FB}" srcOrd="0" destOrd="0" presId="urn:microsoft.com/office/officeart/2005/8/layout/cycle7"/>
    <dgm:cxn modelId="{0AFE2C9D-7B1A-49DB-831B-0A04DC35D3AA}" srcId="{1BC1EBC9-8E5C-4637-9095-8695C3433127}" destId="{6015A58E-8BAB-4EB2-8605-519311F8FA2C}" srcOrd="0" destOrd="0" parTransId="{0CA70180-B2EF-46DB-BB99-E54232D179FB}" sibTransId="{20C6C49D-BB41-41A5-8CFB-3C99D4BBFA60}"/>
    <dgm:cxn modelId="{9B3A6292-1DF3-49A5-8EFE-4DF56E24A1E8}" type="presOf" srcId="{D18BCF71-F59E-4D9B-ABBA-910ECD4AD05B}" destId="{4CC67199-DABF-4250-86F0-28097101F6C8}" srcOrd="0" destOrd="0" presId="urn:microsoft.com/office/officeart/2005/8/layout/cycle7"/>
    <dgm:cxn modelId="{E8F6E2E2-9B3E-415D-8FEC-7A1465AACC0D}" type="presOf" srcId="{E7CDC5B2-F0DD-494E-9551-4EE5F14767EE}" destId="{F71BB4E7-9BDA-4AFB-8BCD-9BCC9AF0ADA5}" srcOrd="0" destOrd="0" presId="urn:microsoft.com/office/officeart/2005/8/layout/cycle7"/>
    <dgm:cxn modelId="{B51F3DDD-CF35-48E9-8BF9-538BB1B84D58}" srcId="{1BC1EBC9-8E5C-4637-9095-8695C3433127}" destId="{50817533-368A-4E9F-B5AF-6929C09C0052}" srcOrd="1" destOrd="0" parTransId="{6ED2C592-9E9D-4CD6-B09B-BB6811C54466}" sibTransId="{E7CDC5B2-F0DD-494E-9551-4EE5F14767EE}"/>
    <dgm:cxn modelId="{D54B831E-5B56-4E76-B655-B27894271DAC}" type="presOf" srcId="{8F4B5FBE-ADFC-464A-939C-523B953CB88E}" destId="{77A0C73E-DFF3-4D44-9771-2A77483EA4C0}" srcOrd="0" destOrd="0" presId="urn:microsoft.com/office/officeart/2005/8/layout/cycle7"/>
    <dgm:cxn modelId="{5E791359-A0F3-4D2D-913A-76526AC12F74}" type="presOf" srcId="{E7CDC5B2-F0DD-494E-9551-4EE5F14767EE}" destId="{FB5A4012-74E7-4296-9C55-2A3E9F3DB72E}" srcOrd="1" destOrd="0" presId="urn:microsoft.com/office/officeart/2005/8/layout/cycle7"/>
    <dgm:cxn modelId="{1C7A6525-FDA7-4453-855A-772B28442A91}" type="presParOf" srcId="{D08E97E0-EED5-4088-8317-F9DF546EAEA2}" destId="{46D6062C-6006-4585-9DCB-C45D09FBC6FB}" srcOrd="0" destOrd="0" presId="urn:microsoft.com/office/officeart/2005/8/layout/cycle7"/>
    <dgm:cxn modelId="{B08A8D2A-CD1E-47BC-89F1-798138601351}" type="presParOf" srcId="{D08E97E0-EED5-4088-8317-F9DF546EAEA2}" destId="{4662FBC8-4E4D-47DC-BABD-755DB7FD6BD3}" srcOrd="1" destOrd="0" presId="urn:microsoft.com/office/officeart/2005/8/layout/cycle7"/>
    <dgm:cxn modelId="{DE050CBF-96A3-43E3-8B69-B648349698B3}" type="presParOf" srcId="{4662FBC8-4E4D-47DC-BABD-755DB7FD6BD3}" destId="{F068C0B2-B241-40F6-B052-9C0390B10977}" srcOrd="0" destOrd="0" presId="urn:microsoft.com/office/officeart/2005/8/layout/cycle7"/>
    <dgm:cxn modelId="{7977208E-DAE4-411D-9F98-9D363D0A9936}" type="presParOf" srcId="{D08E97E0-EED5-4088-8317-F9DF546EAEA2}" destId="{41C0BEF5-5302-4ACF-9424-94A54A34FDBE}" srcOrd="2" destOrd="0" presId="urn:microsoft.com/office/officeart/2005/8/layout/cycle7"/>
    <dgm:cxn modelId="{62DF6273-190D-4AD0-9E4C-A3E0126D874E}" type="presParOf" srcId="{D08E97E0-EED5-4088-8317-F9DF546EAEA2}" destId="{F71BB4E7-9BDA-4AFB-8BCD-9BCC9AF0ADA5}" srcOrd="3" destOrd="0" presId="urn:microsoft.com/office/officeart/2005/8/layout/cycle7"/>
    <dgm:cxn modelId="{0AC6A76E-712A-4227-90DB-CD0F95AF02F3}" type="presParOf" srcId="{F71BB4E7-9BDA-4AFB-8BCD-9BCC9AF0ADA5}" destId="{FB5A4012-74E7-4296-9C55-2A3E9F3DB72E}" srcOrd="0" destOrd="0" presId="urn:microsoft.com/office/officeart/2005/8/layout/cycle7"/>
    <dgm:cxn modelId="{818B25D8-B10D-4349-96C5-FF8FC6250590}" type="presParOf" srcId="{D08E97E0-EED5-4088-8317-F9DF546EAEA2}" destId="{4CC67199-DABF-4250-86F0-28097101F6C8}" srcOrd="4" destOrd="0" presId="urn:microsoft.com/office/officeart/2005/8/layout/cycle7"/>
    <dgm:cxn modelId="{29890A7C-E4AA-480E-A000-2C01F69D7286}" type="presParOf" srcId="{D08E97E0-EED5-4088-8317-F9DF546EAEA2}" destId="{77A0C73E-DFF3-4D44-9771-2A77483EA4C0}" srcOrd="5" destOrd="0" presId="urn:microsoft.com/office/officeart/2005/8/layout/cycle7"/>
    <dgm:cxn modelId="{0FAD9FED-A906-4AEA-B730-EF43CF91EC75}" type="presParOf" srcId="{77A0C73E-DFF3-4D44-9771-2A77483EA4C0}" destId="{C6057407-9D2B-4E5D-A959-39696B2FA944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D6062C-6006-4585-9DCB-C45D09FBC6FB}">
      <dsp:nvSpPr>
        <dsp:cNvPr id="0" name=""/>
        <dsp:cNvSpPr/>
      </dsp:nvSpPr>
      <dsp:spPr>
        <a:xfrm>
          <a:off x="2917328" y="1456"/>
          <a:ext cx="2394942" cy="1197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600" kern="1200" dirty="0" smtClean="0"/>
            <a:t>Niño-a</a:t>
          </a:r>
          <a:endParaRPr lang="es-ES" sz="4600" kern="1200" dirty="0"/>
        </a:p>
      </dsp:txBody>
      <dsp:txXfrm>
        <a:off x="2952401" y="36529"/>
        <a:ext cx="2324796" cy="1127325"/>
      </dsp:txXfrm>
    </dsp:sp>
    <dsp:sp modelId="{4662FBC8-4E4D-47DC-BABD-755DB7FD6BD3}">
      <dsp:nvSpPr>
        <dsp:cNvPr id="0" name=""/>
        <dsp:cNvSpPr/>
      </dsp:nvSpPr>
      <dsp:spPr>
        <a:xfrm rot="3600000">
          <a:off x="4479447" y="2103430"/>
          <a:ext cx="1248471" cy="41911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>
        <a:off x="4605181" y="2187253"/>
        <a:ext cx="997003" cy="251468"/>
      </dsp:txXfrm>
    </dsp:sp>
    <dsp:sp modelId="{41C0BEF5-5302-4ACF-9424-94A54A34FDBE}">
      <dsp:nvSpPr>
        <dsp:cNvPr id="0" name=""/>
        <dsp:cNvSpPr/>
      </dsp:nvSpPr>
      <dsp:spPr>
        <a:xfrm>
          <a:off x="4895094" y="3427047"/>
          <a:ext cx="2394942" cy="1197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600" kern="1200" dirty="0" smtClean="0"/>
            <a:t>Entorno</a:t>
          </a:r>
          <a:endParaRPr lang="es-ES" sz="4600" kern="1200" dirty="0"/>
        </a:p>
      </dsp:txBody>
      <dsp:txXfrm>
        <a:off x="4930167" y="3462120"/>
        <a:ext cx="2324796" cy="1127325"/>
      </dsp:txXfrm>
    </dsp:sp>
    <dsp:sp modelId="{F71BB4E7-9BDA-4AFB-8BCD-9BCC9AF0ADA5}">
      <dsp:nvSpPr>
        <dsp:cNvPr id="0" name=""/>
        <dsp:cNvSpPr/>
      </dsp:nvSpPr>
      <dsp:spPr>
        <a:xfrm rot="10800000">
          <a:off x="3490564" y="3816225"/>
          <a:ext cx="1248471" cy="41911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 rot="10800000">
        <a:off x="3616298" y="3900048"/>
        <a:ext cx="997003" cy="251468"/>
      </dsp:txXfrm>
    </dsp:sp>
    <dsp:sp modelId="{4CC67199-DABF-4250-86F0-28097101F6C8}">
      <dsp:nvSpPr>
        <dsp:cNvPr id="0" name=""/>
        <dsp:cNvSpPr/>
      </dsp:nvSpPr>
      <dsp:spPr>
        <a:xfrm>
          <a:off x="939563" y="3427047"/>
          <a:ext cx="2394942" cy="119747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5260" tIns="175260" rIns="175260" bIns="175260" numCol="1" spcCol="1270" anchor="ctr" anchorCtr="0">
          <a:noAutofit/>
        </a:bodyPr>
        <a:lstStyle/>
        <a:p>
          <a:pPr lvl="0" algn="ctr" defTabSz="2044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4600" kern="1200" dirty="0" smtClean="0"/>
            <a:t>Familia</a:t>
          </a:r>
          <a:endParaRPr lang="es-ES" sz="4600" kern="1200" dirty="0"/>
        </a:p>
      </dsp:txBody>
      <dsp:txXfrm>
        <a:off x="974636" y="3462120"/>
        <a:ext cx="2324796" cy="1127325"/>
      </dsp:txXfrm>
    </dsp:sp>
    <dsp:sp modelId="{77A0C73E-DFF3-4D44-9771-2A77483EA4C0}">
      <dsp:nvSpPr>
        <dsp:cNvPr id="0" name=""/>
        <dsp:cNvSpPr/>
      </dsp:nvSpPr>
      <dsp:spPr>
        <a:xfrm rot="18000000">
          <a:off x="2501681" y="2103430"/>
          <a:ext cx="1248471" cy="419114"/>
        </a:xfrm>
        <a:prstGeom prst="left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kern="1200"/>
        </a:p>
      </dsp:txBody>
      <dsp:txXfrm>
        <a:off x="2627415" y="2187253"/>
        <a:ext cx="997003" cy="2514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4D7532-B37C-466D-B4B5-73A93521FC86}">
      <dsp:nvSpPr>
        <dsp:cNvPr id="0" name=""/>
        <dsp:cNvSpPr/>
      </dsp:nvSpPr>
      <dsp:spPr>
        <a:xfrm>
          <a:off x="2571" y="120428"/>
          <a:ext cx="2507456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MULTIDISCIPLINARIO</a:t>
          </a:r>
          <a:endParaRPr lang="es-ES" sz="1800" kern="1200" dirty="0"/>
        </a:p>
      </dsp:txBody>
      <dsp:txXfrm>
        <a:off x="2571" y="120428"/>
        <a:ext cx="2507456" cy="518400"/>
      </dsp:txXfrm>
    </dsp:sp>
    <dsp:sp modelId="{AB14D60B-A417-43A3-8E99-9B18C46198CA}">
      <dsp:nvSpPr>
        <dsp:cNvPr id="0" name=""/>
        <dsp:cNvSpPr/>
      </dsp:nvSpPr>
      <dsp:spPr>
        <a:xfrm>
          <a:off x="0" y="630244"/>
          <a:ext cx="2507456" cy="386671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Especialistas que trabajan individualmente 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Funcionan en paralelo</a:t>
          </a:r>
          <a:endParaRPr lang="es-ES" sz="1800" kern="1200" dirty="0"/>
        </a:p>
      </dsp:txBody>
      <dsp:txXfrm>
        <a:off x="0" y="630244"/>
        <a:ext cx="2507456" cy="3866718"/>
      </dsp:txXfrm>
    </dsp:sp>
    <dsp:sp modelId="{6BCD5509-17EF-4652-BF64-D78A1425E5D2}">
      <dsp:nvSpPr>
        <dsp:cNvPr id="0" name=""/>
        <dsp:cNvSpPr/>
      </dsp:nvSpPr>
      <dsp:spPr>
        <a:xfrm>
          <a:off x="2861071" y="120428"/>
          <a:ext cx="2507456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INTERDISCIPLINARIO</a:t>
          </a:r>
          <a:endParaRPr lang="es-ES" sz="1800" kern="1200" dirty="0"/>
        </a:p>
      </dsp:txBody>
      <dsp:txXfrm>
        <a:off x="2861071" y="120428"/>
        <a:ext cx="2507456" cy="518400"/>
      </dsp:txXfrm>
    </dsp:sp>
    <dsp:sp modelId="{4F592FD8-13C9-486E-829D-9DED7F753742}">
      <dsp:nvSpPr>
        <dsp:cNvPr id="0" name=""/>
        <dsp:cNvSpPr/>
      </dsp:nvSpPr>
      <dsp:spPr>
        <a:xfrm>
          <a:off x="2861071" y="638828"/>
          <a:ext cx="2507456" cy="386671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Formado por profesionales de diversas disciplinas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Existe un espacio formal para compartir información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Se planifican objetivos comunes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Cada miembro trabaja individualmente  </a:t>
          </a:r>
          <a:endParaRPr lang="es-ES" sz="1800" kern="1200" dirty="0"/>
        </a:p>
      </dsp:txBody>
      <dsp:txXfrm>
        <a:off x="2861071" y="638828"/>
        <a:ext cx="2507456" cy="3866718"/>
      </dsp:txXfrm>
    </dsp:sp>
    <dsp:sp modelId="{6A3AD9F4-D966-44B9-8ECC-8B4A850657E7}">
      <dsp:nvSpPr>
        <dsp:cNvPr id="0" name=""/>
        <dsp:cNvSpPr/>
      </dsp:nvSpPr>
      <dsp:spPr>
        <a:xfrm>
          <a:off x="5698985" y="177913"/>
          <a:ext cx="2507456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TRANSDISCIPLINARIO</a:t>
          </a:r>
          <a:endParaRPr lang="es-ES" sz="1800" kern="1200" dirty="0"/>
        </a:p>
      </dsp:txBody>
      <dsp:txXfrm>
        <a:off x="5698985" y="177913"/>
        <a:ext cx="2507456" cy="518400"/>
      </dsp:txXfrm>
    </dsp:sp>
    <dsp:sp modelId="{432F37DA-7602-4332-B6C7-B5BC2C95B0A4}">
      <dsp:nvSpPr>
        <dsp:cNvPr id="0" name=""/>
        <dsp:cNvSpPr/>
      </dsp:nvSpPr>
      <dsp:spPr>
        <a:xfrm>
          <a:off x="5698985" y="630244"/>
          <a:ext cx="2507456" cy="3866718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Formado por un grupo de profesionales, en el que cada uno adquiere conocimientos de otras disciplinas relacionadas y las incorpora a su practica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Se elige a un profesional para ser el referente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s-ES" sz="1800" kern="1200" dirty="0"/>
        </a:p>
      </dsp:txBody>
      <dsp:txXfrm>
        <a:off x="5698985" y="630244"/>
        <a:ext cx="2507456" cy="3866718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4D7532-B37C-466D-B4B5-73A93521FC86}">
      <dsp:nvSpPr>
        <dsp:cNvPr id="0" name=""/>
        <dsp:cNvSpPr/>
      </dsp:nvSpPr>
      <dsp:spPr>
        <a:xfrm>
          <a:off x="2571" y="533908"/>
          <a:ext cx="2507456" cy="6896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SERVICIOS DE SALUD</a:t>
          </a:r>
          <a:endParaRPr lang="es-ES" sz="1900" kern="1200" dirty="0"/>
        </a:p>
      </dsp:txBody>
      <dsp:txXfrm>
        <a:off x="2571" y="533908"/>
        <a:ext cx="2507456" cy="689632"/>
      </dsp:txXfrm>
    </dsp:sp>
    <dsp:sp modelId="{AB14D60B-A417-43A3-8E99-9B18C46198CA}">
      <dsp:nvSpPr>
        <dsp:cNvPr id="0" name=""/>
        <dsp:cNvSpPr/>
      </dsp:nvSpPr>
      <dsp:spPr>
        <a:xfrm>
          <a:off x="0" y="1217172"/>
          <a:ext cx="2507456" cy="28685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/>
            <a:t>Planificación familiar </a:t>
          </a:r>
          <a:endParaRPr lang="es-E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/>
            <a:t>Atención a la mujer embarazada</a:t>
          </a:r>
          <a:endParaRPr lang="es-E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/>
            <a:t>Detección </a:t>
          </a:r>
          <a:r>
            <a:rPr lang="es-ES" sz="1900" kern="1200" dirty="0" err="1" smtClean="0"/>
            <a:t>metabolopatias</a:t>
          </a:r>
          <a:endParaRPr lang="es-E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/>
            <a:t>Atención pediátrica</a:t>
          </a:r>
          <a:endParaRPr lang="es-E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/>
            <a:t>Actuaciones hospitalarias</a:t>
          </a:r>
          <a:endParaRPr lang="es-ES" sz="1900" kern="1200" dirty="0"/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/>
            <a:t>Salud Mental Infantil</a:t>
          </a:r>
          <a:endParaRPr lang="es-ES" sz="1900" kern="1200" dirty="0"/>
        </a:p>
      </dsp:txBody>
      <dsp:txXfrm>
        <a:off x="0" y="1217172"/>
        <a:ext cx="2507456" cy="2868524"/>
      </dsp:txXfrm>
    </dsp:sp>
    <dsp:sp modelId="{6BCD5509-17EF-4652-BF64-D78A1425E5D2}">
      <dsp:nvSpPr>
        <dsp:cNvPr id="0" name=""/>
        <dsp:cNvSpPr/>
      </dsp:nvSpPr>
      <dsp:spPr>
        <a:xfrm>
          <a:off x="2861071" y="533908"/>
          <a:ext cx="2507456" cy="6896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SERVICIOS SOCIALES</a:t>
          </a:r>
          <a:endParaRPr lang="es-ES" sz="1900" kern="1200" dirty="0"/>
        </a:p>
      </dsp:txBody>
      <dsp:txXfrm>
        <a:off x="2861071" y="533908"/>
        <a:ext cx="2507456" cy="689632"/>
      </dsp:txXfrm>
    </dsp:sp>
    <dsp:sp modelId="{4F592FD8-13C9-486E-829D-9DED7F753742}">
      <dsp:nvSpPr>
        <dsp:cNvPr id="0" name=""/>
        <dsp:cNvSpPr/>
      </dsp:nvSpPr>
      <dsp:spPr>
        <a:xfrm>
          <a:off x="2861071" y="1223541"/>
          <a:ext cx="2507456" cy="28685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/>
            <a:t>Situaciones de riesgo social </a:t>
          </a:r>
          <a:endParaRPr lang="es-ES" sz="1900" kern="1200" dirty="0"/>
        </a:p>
      </dsp:txBody>
      <dsp:txXfrm>
        <a:off x="2861071" y="1223541"/>
        <a:ext cx="2507456" cy="2868524"/>
      </dsp:txXfrm>
    </dsp:sp>
    <dsp:sp modelId="{6A3AD9F4-D966-44B9-8ECC-8B4A850657E7}">
      <dsp:nvSpPr>
        <dsp:cNvPr id="0" name=""/>
        <dsp:cNvSpPr/>
      </dsp:nvSpPr>
      <dsp:spPr>
        <a:xfrm>
          <a:off x="5698985" y="610382"/>
          <a:ext cx="2507456" cy="68963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5128" tIns="77216" rIns="135128" bIns="77216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900" kern="1200" dirty="0" smtClean="0"/>
            <a:t>CENTROS EDUCATIVOS</a:t>
          </a:r>
          <a:endParaRPr lang="es-ES" sz="1900" kern="1200" dirty="0"/>
        </a:p>
      </dsp:txBody>
      <dsp:txXfrm>
        <a:off x="5698985" y="610382"/>
        <a:ext cx="2507456" cy="689632"/>
      </dsp:txXfrm>
    </dsp:sp>
    <dsp:sp modelId="{432F37DA-7602-4332-B6C7-B5BC2C95B0A4}">
      <dsp:nvSpPr>
        <dsp:cNvPr id="0" name=""/>
        <dsp:cNvSpPr/>
      </dsp:nvSpPr>
      <dsp:spPr>
        <a:xfrm>
          <a:off x="5698985" y="1217172"/>
          <a:ext cx="2507456" cy="286852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346" tIns="101346" rIns="135128" bIns="152019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900" kern="1200" dirty="0" smtClean="0"/>
            <a:t>Fundamentalmente en poblaciones de alto riesgo</a:t>
          </a:r>
          <a:endParaRPr lang="es-ES" sz="1900" kern="1200" dirty="0"/>
        </a:p>
      </dsp:txBody>
      <dsp:txXfrm>
        <a:off x="5698985" y="1217172"/>
        <a:ext cx="2507456" cy="286852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9AB0E8-0C69-43B5-8C17-1D14EE88C8E0}">
      <dsp:nvSpPr>
        <dsp:cNvPr id="0" name=""/>
        <dsp:cNvSpPr/>
      </dsp:nvSpPr>
      <dsp:spPr>
        <a:xfrm>
          <a:off x="0" y="0"/>
          <a:ext cx="2848570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smtClean="0"/>
            <a:t>DETECCION</a:t>
          </a:r>
          <a:endParaRPr lang="es-ES" sz="1800" kern="1200" dirty="0" smtClean="0"/>
        </a:p>
      </dsp:txBody>
      <dsp:txXfrm>
        <a:off x="0" y="0"/>
        <a:ext cx="2848570" cy="518400"/>
      </dsp:txXfrm>
    </dsp:sp>
    <dsp:sp modelId="{4205251D-5C90-4255-8942-92EE0A883871}">
      <dsp:nvSpPr>
        <dsp:cNvPr id="0" name=""/>
        <dsp:cNvSpPr/>
      </dsp:nvSpPr>
      <dsp:spPr>
        <a:xfrm>
          <a:off x="29" y="555266"/>
          <a:ext cx="2848570" cy="3656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Prenatal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* Obstetricia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Perinatal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* Neonatología 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smtClean="0"/>
            <a:t>Postnatal</a:t>
          </a:r>
          <a:endParaRPr lang="es-ES" sz="1800" kern="1200" dirty="0" smtClean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smtClean="0"/>
            <a:t>* Pediatría</a:t>
          </a:r>
          <a:endParaRPr lang="es-ES" sz="1800" kern="1200" dirty="0" smtClean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smtClean="0"/>
            <a:t>* Salud M.I.</a:t>
          </a:r>
          <a:endParaRPr lang="es-ES" sz="1800" kern="1200" dirty="0" smtClean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smtClean="0"/>
            <a:t>* Educación</a:t>
          </a:r>
          <a:endParaRPr lang="es-ES" sz="1800" kern="1200" dirty="0" smtClean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smtClean="0"/>
            <a:t>* Servicios Sociales</a:t>
          </a:r>
          <a:endParaRPr lang="es-ES" sz="1800" kern="1200" dirty="0" smtClean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smtClean="0"/>
            <a:t>COMUNICACION DE LA INFORMACION DIAGNOSTICA</a:t>
          </a:r>
          <a:endParaRPr lang="es-ES" sz="1800" kern="1200" dirty="0"/>
        </a:p>
      </dsp:txBody>
      <dsp:txXfrm>
        <a:off x="29" y="555266"/>
        <a:ext cx="2848570" cy="3656339"/>
      </dsp:txXfrm>
    </dsp:sp>
    <dsp:sp modelId="{4C0C214F-EB18-4AA8-A6A6-EB6082D92C0E}">
      <dsp:nvSpPr>
        <dsp:cNvPr id="0" name=""/>
        <dsp:cNvSpPr/>
      </dsp:nvSpPr>
      <dsp:spPr>
        <a:xfrm>
          <a:off x="3247399" y="36866"/>
          <a:ext cx="2848570" cy="518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73152" rIns="128016" bIns="73152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800" kern="1200" dirty="0" smtClean="0"/>
            <a:t>DIAGNOSTICO</a:t>
          </a:r>
          <a:endParaRPr lang="es-ES" sz="1800" kern="1200" dirty="0"/>
        </a:p>
      </dsp:txBody>
      <dsp:txXfrm>
        <a:off x="3247399" y="36866"/>
        <a:ext cx="2848570" cy="518400"/>
      </dsp:txXfrm>
    </dsp:sp>
    <dsp:sp modelId="{43F22574-DB33-43B1-AD48-428E8111F3A5}">
      <dsp:nvSpPr>
        <dsp:cNvPr id="0" name=""/>
        <dsp:cNvSpPr/>
      </dsp:nvSpPr>
      <dsp:spPr>
        <a:xfrm>
          <a:off x="3247399" y="555266"/>
          <a:ext cx="2848570" cy="36563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6012" tIns="96012" rIns="128016" bIns="144018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Funcional</a:t>
          </a:r>
          <a:endParaRPr lang="es-E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smtClean="0"/>
            <a:t>Sindrómico</a:t>
          </a:r>
          <a:endParaRPr lang="es-ES" sz="1800" kern="1200" dirty="0" smtClean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s-ES" sz="1800" kern="1200" dirty="0" smtClean="0"/>
            <a:t>Etiológico</a:t>
          </a:r>
        </a:p>
      </dsp:txBody>
      <dsp:txXfrm>
        <a:off x="3247399" y="555266"/>
        <a:ext cx="2848570" cy="365633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7D4E05-A95A-49B8-B039-7DE8B6BEF68D}" type="datetimeFigureOut">
              <a:rPr lang="es-ES" smtClean="0"/>
              <a:pPr/>
              <a:t>25/10/2019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976A3A-2525-4BC5-B3F6-4B00D6A7EC8D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88964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5A3C275-D320-4990-8917-DE1E976D0766}" type="slidenum">
              <a:rPr lang="es-ES" smtClean="0">
                <a:latin typeface="Tahoma" pitchFamily="34" charset="0"/>
              </a:rPr>
              <a:pPr/>
              <a:t>34</a:t>
            </a:fld>
            <a:endParaRPr lang="es-ES" smtClean="0">
              <a:latin typeface="Tahoma" pitchFamily="34" charset="0"/>
            </a:endParaRPr>
          </a:p>
        </p:txBody>
      </p:sp>
      <p:sp>
        <p:nvSpPr>
          <p:cNvPr id="64515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68625" cy="4540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marL="215900" indent="-211138" algn="r">
              <a:tabLst>
                <a:tab pos="215900" algn="l"/>
                <a:tab pos="663575" algn="l"/>
                <a:tab pos="1112838" algn="l"/>
                <a:tab pos="1562100" algn="l"/>
                <a:tab pos="2011363" algn="l"/>
                <a:tab pos="2460625" algn="l"/>
                <a:tab pos="2909888" algn="l"/>
                <a:tab pos="3359150" algn="l"/>
                <a:tab pos="3808413" algn="l"/>
                <a:tab pos="4257675" algn="l"/>
                <a:tab pos="4706938" algn="l"/>
                <a:tab pos="5156200" algn="l"/>
                <a:tab pos="5605463" algn="l"/>
                <a:tab pos="6054725" algn="l"/>
                <a:tab pos="6503988" algn="l"/>
                <a:tab pos="6953250" algn="l"/>
                <a:tab pos="7402513" algn="l"/>
                <a:tab pos="7851775" algn="l"/>
                <a:tab pos="8301038" algn="l"/>
                <a:tab pos="8750300" algn="l"/>
                <a:tab pos="9199563" algn="l"/>
              </a:tabLst>
            </a:pPr>
            <a:fld id="{3826CC8B-C94B-4032-9EA6-7DEB639D8D41}" type="slidenum">
              <a:rPr lang="es-ES" sz="1200">
                <a:solidFill>
                  <a:srgbClr val="000000"/>
                </a:solidFill>
                <a:latin typeface="Times New Roman" pitchFamily="18" charset="0"/>
                <a:cs typeface="Segoe UI" pitchFamily="34" charset="0"/>
              </a:rPr>
              <a:pPr marL="215900" indent="-211138" algn="r">
                <a:tabLst>
                  <a:tab pos="215900" algn="l"/>
                  <a:tab pos="663575" algn="l"/>
                  <a:tab pos="1112838" algn="l"/>
                  <a:tab pos="1562100" algn="l"/>
                  <a:tab pos="2011363" algn="l"/>
                  <a:tab pos="2460625" algn="l"/>
                  <a:tab pos="2909888" algn="l"/>
                  <a:tab pos="3359150" algn="l"/>
                  <a:tab pos="3808413" algn="l"/>
                  <a:tab pos="4257675" algn="l"/>
                  <a:tab pos="4706938" algn="l"/>
                  <a:tab pos="5156200" algn="l"/>
                  <a:tab pos="5605463" algn="l"/>
                  <a:tab pos="6054725" algn="l"/>
                  <a:tab pos="6503988" algn="l"/>
                  <a:tab pos="6953250" algn="l"/>
                  <a:tab pos="7402513" algn="l"/>
                  <a:tab pos="7851775" algn="l"/>
                  <a:tab pos="8301038" algn="l"/>
                  <a:tab pos="8750300" algn="l"/>
                  <a:tab pos="9199563" algn="l"/>
                </a:tabLst>
              </a:pPr>
              <a:t>34</a:t>
            </a:fld>
            <a:endParaRPr lang="es-ES" sz="1200">
              <a:solidFill>
                <a:srgbClr val="000000"/>
              </a:solidFill>
              <a:latin typeface="Times New Roman" pitchFamily="18" charset="0"/>
              <a:cs typeface="Segoe UI" pitchFamily="34" charset="0"/>
            </a:endParaRPr>
          </a:p>
        </p:txBody>
      </p:sp>
      <p:sp>
        <p:nvSpPr>
          <p:cNvPr id="64516" name="Text Box 2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b"/>
          <a:lstStyle/>
          <a:p>
            <a: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fld id="{EE1E33B8-1DB8-4840-BC64-79CE8C41752C}" type="slidenum">
              <a:rPr lang="es-ES" sz="1200">
                <a:solidFill>
                  <a:srgbClr val="000000"/>
                </a:solidFill>
              </a:rPr>
              <a:pPr algn="r"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t>34</a:t>
            </a:fld>
            <a:endParaRPr lang="es-ES" sz="1200">
              <a:solidFill>
                <a:srgbClr val="000000"/>
              </a:solidFill>
            </a:endParaRPr>
          </a:p>
        </p:txBody>
      </p:sp>
      <p:sp>
        <p:nvSpPr>
          <p:cNvPr id="64517" name="Rectangle 3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8" name="Text Box 4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EAA0AB-30AD-4B72-BED2-5AC4E128B5EF}" type="slidenum">
              <a:rPr lang="es-ES" smtClean="0">
                <a:latin typeface="Tahoma" pitchFamily="34" charset="0"/>
              </a:rPr>
              <a:pPr/>
              <a:t>35</a:t>
            </a:fld>
            <a:endParaRPr lang="es-ES" smtClean="0">
              <a:latin typeface="Tahoma" pitchFamily="34" charset="0"/>
            </a:endParaRPr>
          </a:p>
        </p:txBody>
      </p:sp>
      <p:sp>
        <p:nvSpPr>
          <p:cNvPr id="6656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4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10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42F9883-7ED5-49DD-9C29-3E7E491B182C}" type="slidenum">
              <a:rPr lang="es-ES" smtClean="0">
                <a:latin typeface="Tahoma" pitchFamily="34" charset="0"/>
              </a:rPr>
              <a:pPr/>
              <a:t>37</a:t>
            </a:fld>
            <a:endParaRPr lang="es-ES" smtClean="0">
              <a:latin typeface="Tahoma" pitchFamily="34" charset="0"/>
            </a:endParaRPr>
          </a:p>
        </p:txBody>
      </p:sp>
      <p:sp>
        <p:nvSpPr>
          <p:cNvPr id="6963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68825" cy="34258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3225" cy="41116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9F6C7D6-0E74-4A36-8938-ED6C861AE62A}" type="slidenum">
              <a:rPr lang="es-ES" smtClean="0">
                <a:latin typeface="Tahoma" pitchFamily="34" charset="0"/>
              </a:rPr>
              <a:pPr/>
              <a:t>40</a:t>
            </a:fld>
            <a:endParaRPr lang="es-ES" smtClean="0">
              <a:latin typeface="Tahoma" pitchFamily="34" charset="0"/>
            </a:endParaRPr>
          </a:p>
        </p:txBody>
      </p:sp>
      <p:sp>
        <p:nvSpPr>
          <p:cNvPr id="768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4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083EBA-7463-4752-B691-8D48B5239B68}" type="slidenum">
              <a:rPr lang="es-ES" smtClean="0">
                <a:latin typeface="Tahoma" pitchFamily="34" charset="0"/>
              </a:rPr>
              <a:pPr/>
              <a:t>41</a:t>
            </a:fld>
            <a:endParaRPr lang="es-ES" smtClean="0">
              <a:latin typeface="Tahoma" pitchFamily="34" charset="0"/>
            </a:endParaRPr>
          </a:p>
        </p:txBody>
      </p:sp>
      <p:sp>
        <p:nvSpPr>
          <p:cNvPr id="78851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8852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47D8750-6595-41BD-8CB8-7648FC152FD8}" type="slidenum">
              <a:rPr lang="es-ES" smtClean="0">
                <a:latin typeface="Tahoma" pitchFamily="34" charset="0"/>
              </a:rPr>
              <a:pPr/>
              <a:t>42</a:t>
            </a:fld>
            <a:endParaRPr lang="es-ES" smtClean="0">
              <a:latin typeface="Tahoma" pitchFamily="34" charset="0"/>
            </a:endParaRPr>
          </a:p>
        </p:txBody>
      </p:sp>
      <p:sp>
        <p:nvSpPr>
          <p:cNvPr id="7987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6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ítulo y diagrama u organigr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AR"/>
          </a:p>
        </p:txBody>
      </p:sp>
      <p:sp>
        <p:nvSpPr>
          <p:cNvPr id="3" name="2 Marcador de SmartArt"/>
          <p:cNvSpPr>
            <a:spLocks noGrp="1"/>
          </p:cNvSpPr>
          <p:nvPr>
            <p:ph type="dgm" idx="1"/>
          </p:nvPr>
        </p:nvSpPr>
        <p:spPr>
          <a:xfrm>
            <a:off x="457200" y="1905000"/>
            <a:ext cx="8229600" cy="4114800"/>
          </a:xfrm>
        </p:spPr>
        <p:txBody>
          <a:bodyPr rtlCol="0">
            <a:normAutofit/>
          </a:bodyPr>
          <a:lstStyle/>
          <a:p>
            <a:pPr lvl="0"/>
            <a:endParaRPr lang="es-AR" noProof="0" smtClean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9D9122-E518-43A3-BDF2-06D54997B3D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FA490C51-20DF-4427-A82D-8E51E40D33C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25/10/2019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25/10/2019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25/10/2019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25/10/2019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25/10/2019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11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7A847CFC-816F-41D0-AAC0-9BF4FEBC753E}" type="datetimeFigureOut">
              <a:rPr lang="es-ES" smtClean="0"/>
              <a:pPr/>
              <a:t>25/10/2019</a:t>
            </a:fld>
            <a:endParaRPr lang="es-ES"/>
          </a:p>
        </p:txBody>
      </p:sp>
      <p:sp>
        <p:nvSpPr>
          <p:cNvPr id="11" name="10 Rectángulo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25/10/2019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  <p:sldLayoutId id="2147483716" r:id="rId12"/>
    <p:sldLayoutId id="2147483717" r:id="rId13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marisapendas@gmail.co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8077200" cy="167335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INTERVENCION SOCIOEDUCATIVA CON MENORES CON DISCAPACIDAD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292080" y="5589240"/>
            <a:ext cx="3024336" cy="697632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Ponente: Marisa Pendás</a:t>
            </a:r>
          </a:p>
          <a:p>
            <a:r>
              <a:rPr lang="es-ES" dirty="0" smtClean="0">
                <a:hlinkClick r:id="rId2"/>
              </a:rPr>
              <a:t>marisapendas@gmail.com</a:t>
            </a:r>
            <a:endParaRPr lang="es-ES" dirty="0" smtClean="0"/>
          </a:p>
          <a:p>
            <a:r>
              <a:rPr lang="es-ES" dirty="0" smtClean="0"/>
              <a:t>A Coruña, noviembre 2019</a:t>
            </a:r>
            <a:endParaRPr lang="es-ES" dirty="0" smtClean="0"/>
          </a:p>
          <a:p>
            <a:endParaRPr lang="es-E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Trabajo en equipo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s-ES" dirty="0" smtClean="0"/>
          </a:p>
          <a:p>
            <a:r>
              <a:rPr lang="es-ES" dirty="0" smtClean="0"/>
              <a:t>El modelo de trabajo en equipo constituye una herramienta básica en cualquier organización que quiera conseguir los objetivos propuestos y, además, lo quiera conseguir dentro de parámetros de eficacia y calidad.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/>
              <a:t>EQUIPOS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10116616" y="3501008"/>
            <a:ext cx="12715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 smtClean="0"/>
              <a:t>Flexibilidad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507288" cy="4104456"/>
          </a:xfrm>
        </p:spPr>
        <p:txBody>
          <a:bodyPr/>
          <a:lstStyle/>
          <a:p>
            <a:r>
              <a:rPr lang="es-ES" dirty="0" smtClean="0"/>
              <a:t>CONTEXTUALIZACIÓN DE LA AT</a:t>
            </a:r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ANTECEDENTES </a:t>
            </a:r>
          </a:p>
        </p:txBody>
      </p:sp>
      <p:sp>
        <p:nvSpPr>
          <p:cNvPr id="8195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Primeros centros de E.P.</a:t>
            </a:r>
          </a:p>
          <a:p>
            <a:r>
              <a:rPr lang="es-ES" dirty="0" smtClean="0"/>
              <a:t>Constitución de G.A.T.</a:t>
            </a:r>
          </a:p>
          <a:p>
            <a:r>
              <a:rPr lang="es-ES" dirty="0" smtClean="0"/>
              <a:t>Regulación de la AT en la C.A. de Galicia</a:t>
            </a:r>
          </a:p>
          <a:p>
            <a:r>
              <a:rPr lang="es-ES" dirty="0" smtClean="0"/>
              <a:t>Publicación del Libro Blanco de AT</a:t>
            </a:r>
          </a:p>
          <a:p>
            <a:r>
              <a:rPr lang="es-ES" dirty="0" smtClean="0"/>
              <a:t>Decreto de AT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188640"/>
            <a:ext cx="8229600" cy="1296814"/>
          </a:xfrm>
        </p:spPr>
        <p:txBody>
          <a:bodyPr/>
          <a:lstStyle/>
          <a:p>
            <a:pPr eaLnBrk="1" hangingPunct="1"/>
            <a:r>
              <a:rPr lang="es-ES" sz="4000" dirty="0" smtClean="0"/>
              <a:t>DENOMINACION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700213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Estimulación precoz</a:t>
            </a:r>
          </a:p>
          <a:p>
            <a:pPr eaLnBrk="1" hangingPunct="1"/>
            <a:r>
              <a:rPr lang="es-ES" smtClean="0"/>
              <a:t>Atención precoz</a:t>
            </a:r>
          </a:p>
          <a:p>
            <a:pPr eaLnBrk="1" hangingPunct="1"/>
            <a:r>
              <a:rPr lang="es-ES" sz="4000" smtClean="0"/>
              <a:t>Atención temprana</a:t>
            </a:r>
          </a:p>
          <a:p>
            <a:pPr eaLnBrk="1" hangingPunct="1">
              <a:buFontTx/>
              <a:buNone/>
            </a:pPr>
            <a:endParaRPr lang="es-ES" smtClean="0"/>
          </a:p>
          <a:p>
            <a:pPr eaLnBrk="1" hangingPunct="1">
              <a:buFontTx/>
              <a:buNone/>
            </a:pPr>
            <a:endParaRPr lang="es-ES" sz="28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286000" y="312738"/>
            <a:ext cx="4570413" cy="6232525"/>
            <a:chOff x="272" y="300"/>
            <a:chExt cx="2879" cy="3926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2" y="300"/>
              <a:ext cx="2879" cy="39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9220" name="Text Box 4"/>
            <p:cNvSpPr txBox="1">
              <a:spLocks noChangeArrowheads="1"/>
            </p:cNvSpPr>
            <p:nvPr/>
          </p:nvSpPr>
          <p:spPr bwMode="auto">
            <a:xfrm>
              <a:off x="272" y="300"/>
              <a:ext cx="2879" cy="39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defTabSz="449263" eaLnBrk="0" hangingPunct="0"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endParaRPr lang="es-ES">
                <a:solidFill>
                  <a:schemeClr val="bg1"/>
                </a:solidFill>
                <a:latin typeface="Arial" charset="0"/>
                <a:ea typeface="Microsoft YaHei" pitchFamily="34" charset="-122"/>
              </a:endParaRPr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00811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4000" dirty="0" smtClean="0"/>
              <a:t>MODELO BIOPSICOSOCIAL DE LA AT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endParaRPr lang="es-ES" dirty="0" smtClean="0"/>
          </a:p>
          <a:p>
            <a:pPr marL="0" indent="0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es-ES" dirty="0" smtClean="0"/>
              <a:t>Con el objetivo de favorecer: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/>
              <a:t>La salud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/>
              <a:t>La educación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s-ES" dirty="0" smtClean="0"/>
              <a:t>El bienestar social</a:t>
            </a:r>
            <a:endParaRPr lang="es-E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DEFINICIÓN DE LA A. T. 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ES" sz="2400" smtClean="0"/>
              <a:t>Al hablar de Atención Temprana, generalmente nos referimos al conjunto de intervenciones dirigidas a la población infantil de 0-6 años, a la familia y al entorno, que tiene por objetivo dar respuesta lo más pronto posible a las necesidades transitorias o permanentes que presentan los niños con trastornos en su desarrollo o que tienen el riesgo de padecerlos. Estas intervenciones, que deben considerar la globalidad del niño, han de ser planificadas por un equipo de profesionales de orientación interdisciplinar o transdisciplinar. (libro Blanco de la Atención Temprana)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NIVELES DE INTERVENCION</a:t>
            </a:r>
          </a:p>
        </p:txBody>
      </p:sp>
      <p:sp>
        <p:nvSpPr>
          <p:cNvPr id="12291" name="2 Marcador de contenido"/>
          <p:cNvSpPr>
            <a:spLocks noGrp="1"/>
          </p:cNvSpPr>
          <p:nvPr>
            <p:ph idx="1"/>
          </p:nvPr>
        </p:nvSpPr>
        <p:spPr>
          <a:xfrm>
            <a:off x="0" y="1557338"/>
            <a:ext cx="9144000" cy="5732462"/>
          </a:xfrm>
        </p:spPr>
        <p:txBody>
          <a:bodyPr/>
          <a:lstStyle/>
          <a:p>
            <a:pPr eaLnBrk="1" hangingPunct="1"/>
            <a:r>
              <a:rPr lang="es-ES" b="1" smtClean="0"/>
              <a:t>PRIMARIA</a:t>
            </a:r>
            <a:r>
              <a:rPr lang="es-ES" smtClean="0"/>
              <a:t>: Evitar las condiciones que puedan llevar a la aparición de deficiencias o trastornos en el desarrollo infantil</a:t>
            </a:r>
          </a:p>
          <a:p>
            <a:pPr eaLnBrk="1" hangingPunct="1"/>
            <a:r>
              <a:rPr lang="es-ES" b="1" smtClean="0"/>
              <a:t>SECUNDARIA</a:t>
            </a:r>
            <a:r>
              <a:rPr lang="es-ES" smtClean="0"/>
              <a:t>: Detección y diagnostico precoz de los trastornos en el desarrollo y de situaciones de riesgo</a:t>
            </a:r>
          </a:p>
          <a:p>
            <a:pPr eaLnBrk="1" hangingPunct="1"/>
            <a:r>
              <a:rPr lang="es-ES" b="1" smtClean="0"/>
              <a:t>TERCIARIA</a:t>
            </a:r>
            <a:r>
              <a:rPr lang="es-ES" smtClean="0"/>
              <a:t>: Todas las actividades dirigidas hacia el niño y su entorno con el objetivo de mejorar las condiciones de su desarrollo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    PREVENCION PRIMARIA 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MOTIVO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ES" dirty="0" smtClean="0"/>
              <a:t>Encuentro de profesionales en busca de</a:t>
            </a:r>
          </a:p>
          <a:p>
            <a:pPr>
              <a:buNone/>
            </a:pPr>
            <a:r>
              <a:rPr lang="es-ES" dirty="0" smtClean="0"/>
              <a:t>modelos interactivos que propicien la</a:t>
            </a:r>
          </a:p>
          <a:p>
            <a:pPr>
              <a:buNone/>
            </a:pPr>
            <a:r>
              <a:rPr lang="es-ES" dirty="0" smtClean="0"/>
              <a:t>posibilidad de: </a:t>
            </a:r>
          </a:p>
          <a:p>
            <a:pPr>
              <a:buFont typeface="Arial" charset="0"/>
              <a:buChar char="•"/>
            </a:pPr>
            <a:r>
              <a:rPr lang="es-ES" dirty="0" smtClean="0"/>
              <a:t>Compartir experiencias</a:t>
            </a:r>
          </a:p>
          <a:p>
            <a:pPr>
              <a:buFont typeface="Arial" charset="0"/>
              <a:buChar char="•"/>
            </a:pPr>
            <a:r>
              <a:rPr lang="es-ES" dirty="0" smtClean="0"/>
              <a:t>Compartir conocimientos</a:t>
            </a:r>
          </a:p>
          <a:p>
            <a:pPr>
              <a:buFont typeface="Arial" charset="0"/>
              <a:buChar char="•"/>
            </a:pPr>
            <a:r>
              <a:rPr lang="es-ES" dirty="0" smtClean="0"/>
              <a:t>Reflexionar sobre nuestro trabajo y el de los demás</a:t>
            </a:r>
          </a:p>
          <a:p>
            <a:pPr>
              <a:buFont typeface="Arial" charset="0"/>
              <a:buChar char="•"/>
            </a:pPr>
            <a:r>
              <a:rPr lang="es-ES" dirty="0" smtClean="0"/>
              <a:t>Sintetizar y organizar las distintas aportaciones para concretar unas conclusiones del trabajo que vamos a realizar durante estos días</a:t>
            </a:r>
          </a:p>
          <a:p>
            <a:pPr>
              <a:buNone/>
            </a:pPr>
            <a:endParaRPr lang="es-E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PREVENCION SECUNDARIA</a:t>
            </a:r>
            <a:endParaRPr lang="es-ES" dirty="0"/>
          </a:p>
        </p:txBody>
      </p:sp>
      <p:graphicFrame>
        <p:nvGraphicFramePr>
          <p:cNvPr id="8" name="7 Diagrama"/>
          <p:cNvGraphicFramePr/>
          <p:nvPr/>
        </p:nvGraphicFramePr>
        <p:xfrm>
          <a:off x="1524000" y="1556792"/>
          <a:ext cx="6096000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dirty="0" smtClean="0"/>
              <a:t>                   DIAGNOSTICO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363" name="6 Título"/>
          <p:cNvSpPr>
            <a:spLocks noGrp="1"/>
          </p:cNvSpPr>
          <p:nvPr>
            <p:ph type="ctrTitle" idx="4294967295"/>
          </p:nvPr>
        </p:nvSpPr>
        <p:spPr>
          <a:xfrm>
            <a:off x="0" y="257175"/>
            <a:ext cx="7772400" cy="868363"/>
          </a:xfrm>
        </p:spPr>
        <p:txBody>
          <a:bodyPr>
            <a:normAutofit/>
          </a:bodyPr>
          <a:lstStyle/>
          <a:p>
            <a:pPr eaLnBrk="1" hangingPunct="1"/>
            <a:r>
              <a:rPr lang="es-ES" sz="4000" dirty="0" smtClean="0"/>
              <a:t>           PREVENCION  TERCIARIA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260648"/>
            <a:ext cx="8229600" cy="792163"/>
          </a:xfrm>
          <a:ln>
            <a:solidFill>
              <a:schemeClr val="accent1"/>
            </a:solidFill>
          </a:ln>
        </p:spPr>
        <p:txBody>
          <a:bodyPr/>
          <a:lstStyle/>
          <a:p>
            <a:pPr eaLnBrk="1" hangingPunct="1"/>
            <a:r>
              <a:rPr lang="es-ES" dirty="0" smtClean="0"/>
              <a:t>PILARES DE LA A.T.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636838"/>
            <a:ext cx="8229600" cy="3489325"/>
          </a:xfrm>
        </p:spPr>
        <p:txBody>
          <a:bodyPr/>
          <a:lstStyle/>
          <a:p>
            <a:pPr eaLnBrk="1" hangingPunct="1"/>
            <a:r>
              <a:rPr lang="es-ES" smtClean="0"/>
              <a:t>Intervención directa con los niños y las niñas</a:t>
            </a:r>
          </a:p>
          <a:p>
            <a:pPr eaLnBrk="1" hangingPunct="1"/>
            <a:r>
              <a:rPr lang="es-ES" smtClean="0"/>
              <a:t>Participación activa de la familia</a:t>
            </a:r>
          </a:p>
          <a:p>
            <a:pPr eaLnBrk="1" hangingPunct="1"/>
            <a:r>
              <a:rPr lang="es-ES" smtClean="0"/>
              <a:t>Colaboración con el entorno social y escolar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s-ES" sz="3600" b="1" dirty="0" smtClean="0">
                <a:effectLst/>
                <a:latin typeface="Arial"/>
                <a:ea typeface="Times New Roman"/>
                <a:cs typeface="Times New Roman"/>
              </a:rPr>
              <a:t>Condiciones para un desarrollo psicomotor adecuado</a:t>
            </a:r>
            <a:endParaRPr lang="es-ES" sz="3600" dirty="0">
              <a:effectLst/>
              <a:latin typeface="Calibri"/>
              <a:ea typeface="Times New Roman"/>
              <a:cs typeface="Times New Roman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454896"/>
          </a:xfrm>
        </p:spPr>
        <p:txBody>
          <a:bodyPr/>
          <a:lstStyle/>
          <a:p>
            <a:pPr lvl="0">
              <a:buFont typeface="Symbol"/>
              <a:buChar char=""/>
            </a:pPr>
            <a:r>
              <a:rPr lang="es-ES" dirty="0" smtClean="0">
                <a:effectLst/>
                <a:ea typeface="Calibri"/>
                <a:cs typeface="Times New Roman"/>
              </a:rPr>
              <a:t> Sistema nervioso sano. </a:t>
            </a:r>
          </a:p>
          <a:p>
            <a:pPr lvl="0">
              <a:buFont typeface="Symbol"/>
              <a:buChar char=""/>
            </a:pPr>
            <a:r>
              <a:rPr lang="es-ES" dirty="0" smtClean="0">
                <a:effectLst/>
                <a:ea typeface="Calibri"/>
                <a:cs typeface="Times New Roman"/>
              </a:rPr>
              <a:t> Órganos sensoriales intactos </a:t>
            </a:r>
          </a:p>
          <a:p>
            <a:pPr lvl="0">
              <a:buFont typeface="Symbol"/>
              <a:buChar char=""/>
            </a:pPr>
            <a:r>
              <a:rPr lang="es-ES" dirty="0" smtClean="0">
                <a:effectLst/>
                <a:ea typeface="Calibri"/>
                <a:cs typeface="Times New Roman"/>
              </a:rPr>
              <a:t> Grupo familiar  adecuado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75318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4000" smtClean="0"/>
              <a:t>LA ESTIMULACIÓN NATURAL Y ESPONTANEA 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291513" cy="476408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" sz="2800" smtClean="0"/>
              <a:t>las relaciones vinculares entre los niños/as</a:t>
            </a:r>
          </a:p>
          <a:p>
            <a:pPr eaLnBrk="1" hangingPunct="1">
              <a:buFontTx/>
              <a:buNone/>
            </a:pPr>
            <a:r>
              <a:rPr lang="es-ES" sz="2800" smtClean="0"/>
              <a:t>y sus padres se establecen a través :</a:t>
            </a:r>
          </a:p>
          <a:p>
            <a:pPr eaLnBrk="1" hangingPunct="1"/>
            <a:r>
              <a:rPr lang="es-ES" sz="2800" smtClean="0"/>
              <a:t>Manejo del cuerpo</a:t>
            </a:r>
          </a:p>
          <a:p>
            <a:pPr eaLnBrk="1" hangingPunct="1"/>
            <a:r>
              <a:rPr lang="es-ES" sz="2800" smtClean="0"/>
              <a:t>La comunicación tónica</a:t>
            </a:r>
          </a:p>
          <a:p>
            <a:pPr eaLnBrk="1" hangingPunct="1"/>
            <a:r>
              <a:rPr lang="es-ES" sz="2800" smtClean="0"/>
              <a:t>El juego</a:t>
            </a:r>
          </a:p>
          <a:p>
            <a:pPr eaLnBrk="1" hangingPunct="1"/>
            <a:r>
              <a:rPr lang="es-ES" sz="2800" smtClean="0"/>
              <a:t>La comunicación verbal</a:t>
            </a:r>
          </a:p>
          <a:p>
            <a:pPr eaLnBrk="1" hangingPunct="1"/>
            <a:r>
              <a:rPr lang="es-ES" sz="2800" smtClean="0"/>
              <a:t>La puesta de limites</a:t>
            </a:r>
          </a:p>
          <a:p>
            <a:pPr eaLnBrk="1" hangingPunct="1">
              <a:buFontTx/>
              <a:buNone/>
            </a:pPr>
            <a:endParaRPr lang="es-ES" sz="2800" smtClean="0"/>
          </a:p>
          <a:p>
            <a:pPr eaLnBrk="1" hangingPunct="1">
              <a:buFontTx/>
              <a:buNone/>
            </a:pPr>
            <a:r>
              <a:rPr lang="es-ES" sz="2800" smtClean="0"/>
              <a:t>En un ambiente pleno de afecto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AR" sz="4000" dirty="0" smtClean="0"/>
              <a:t>CAUSAS QUE DIFICULTAN UNA ADECUADA ESTIMULACION</a:t>
            </a:r>
          </a:p>
        </p:txBody>
      </p:sp>
      <p:sp>
        <p:nvSpPr>
          <p:cNvPr id="48131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s-AR" smtClean="0"/>
              <a:t>Presencia de algún tipo de dificultad en el niño</a:t>
            </a:r>
          </a:p>
          <a:p>
            <a:pPr eaLnBrk="1" hangingPunct="1"/>
            <a:r>
              <a:rPr lang="es-AR" smtClean="0"/>
              <a:t>Los padres carecen de las habilidades necesarias para atender las necesidades de sus hijos</a:t>
            </a:r>
          </a:p>
          <a:p>
            <a:pPr eaLnBrk="1" hangingPunct="1"/>
            <a:r>
              <a:rPr lang="es-AR" smtClean="0"/>
              <a:t>Las condiciones sociales y ambientales no son las adecuadas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1 Título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/>
          <a:lstStyle/>
          <a:p>
            <a:pPr eaLnBrk="1" hangingPunct="1"/>
            <a:r>
              <a:rPr lang="es-AR" sz="4000" dirty="0" smtClean="0"/>
              <a:t>PROGRAMA DE AT</a:t>
            </a:r>
          </a:p>
        </p:txBody>
      </p:sp>
      <p:sp>
        <p:nvSpPr>
          <p:cNvPr id="49155" name="2 Marcador de contenido"/>
          <p:cNvSpPr>
            <a:spLocks noGrp="1"/>
          </p:cNvSpPr>
          <p:nvPr>
            <p:ph idx="1"/>
          </p:nvPr>
        </p:nvSpPr>
        <p:spPr>
          <a:xfrm>
            <a:off x="457200" y="2349500"/>
            <a:ext cx="8229600" cy="3776663"/>
          </a:xfrm>
        </p:spPr>
        <p:txBody>
          <a:bodyPr/>
          <a:lstStyle/>
          <a:p>
            <a:pPr eaLnBrk="1" hangingPunct="1"/>
            <a:r>
              <a:rPr lang="es-AR" smtClean="0"/>
              <a:t>Evaluación del desarrollo del niño/a</a:t>
            </a:r>
          </a:p>
          <a:p>
            <a:pPr eaLnBrk="1" hangingPunct="1"/>
            <a:r>
              <a:rPr lang="es-AR" smtClean="0"/>
              <a:t>Evaluación del entorno socio familiar y escolar</a:t>
            </a:r>
          </a:p>
          <a:p>
            <a:pPr eaLnBrk="1" hangingPunct="1"/>
            <a:r>
              <a:rPr lang="es-AR" smtClean="0"/>
              <a:t>Elaboración del programa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ES" sz="4000" dirty="0" smtClean="0"/>
              <a:t>FUNDAMENTOS TEORICOS DE LA A.T. 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2060575"/>
            <a:ext cx="8229600" cy="4525963"/>
          </a:xfrm>
        </p:spPr>
        <p:txBody>
          <a:bodyPr/>
          <a:lstStyle/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Neurología evolutiva (plasticidad del SNC)</a:t>
            </a:r>
          </a:p>
          <a:p>
            <a:pPr eaLnBrk="1" hangingPunct="1"/>
            <a:r>
              <a:rPr lang="es-ES" smtClean="0"/>
              <a:t>Psicología evolutiva</a:t>
            </a:r>
          </a:p>
          <a:p>
            <a:pPr eaLnBrk="1" hangingPunct="1"/>
            <a:r>
              <a:rPr lang="es-ES" smtClean="0"/>
              <a:t>Psicología del aprendizaje</a:t>
            </a:r>
          </a:p>
          <a:p>
            <a:pPr eaLnBrk="1" hangingPunct="1">
              <a:buFontTx/>
              <a:buNone/>
            </a:pPr>
            <a:r>
              <a:rPr lang="es-ES" smtClean="0"/>
              <a:t>  </a:t>
            </a:r>
          </a:p>
          <a:p>
            <a:pPr eaLnBrk="1" hangingPunct="1">
              <a:buFontTx/>
              <a:buNone/>
            </a:pPr>
            <a:r>
              <a:rPr lang="es-ES" smtClean="0"/>
              <a:t>            PSICOMOTRICIDAD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z="3200" smtClean="0"/>
              <a:t>RESPETAR LA GLOBALIDAD DEL NIÑO/A</a:t>
            </a:r>
          </a:p>
        </p:txBody>
      </p:sp>
      <p:grpSp>
        <p:nvGrpSpPr>
          <p:cNvPr id="2" name="Organization Chart 6"/>
          <p:cNvGrpSpPr>
            <a:grpSpLocks/>
          </p:cNvGrpSpPr>
          <p:nvPr/>
        </p:nvGrpSpPr>
        <p:grpSpPr bwMode="auto">
          <a:xfrm>
            <a:off x="431800" y="1585913"/>
            <a:ext cx="8208963" cy="4464050"/>
            <a:chOff x="272" y="999"/>
            <a:chExt cx="2880" cy="720"/>
          </a:xfrm>
        </p:grpSpPr>
        <p:cxnSp>
          <p:nvCxnSpPr>
            <p:cNvPr id="144388" name="_s144388"/>
            <p:cNvCxnSpPr>
              <a:cxnSpLocks noChangeShapeType="1"/>
              <a:stCxn id="6" idx="0"/>
              <a:endCxn id="3" idx="2"/>
            </p:cNvCxnSpPr>
            <p:nvPr/>
          </p:nvCxnSpPr>
          <p:spPr bwMode="auto">
            <a:xfrm rot="5400000" flipH="1">
              <a:off x="2144" y="855"/>
              <a:ext cx="144" cy="1008"/>
            </a:xfrm>
            <a:prstGeom prst="bentConnector3">
              <a:avLst>
                <a:gd name="adj1" fmla="val 1281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4389" name="_s144389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16200000">
              <a:off x="1641" y="1358"/>
              <a:ext cx="144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4390" name="_s144390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1136" y="855"/>
              <a:ext cx="144" cy="1008"/>
            </a:xfrm>
            <a:prstGeom prst="bentConnector3">
              <a:avLst>
                <a:gd name="adj1" fmla="val 1281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144391"/>
            <p:cNvSpPr>
              <a:spLocks noChangeArrowheads="1"/>
            </p:cNvSpPr>
            <p:nvPr/>
          </p:nvSpPr>
          <p:spPr bwMode="auto">
            <a:xfrm>
              <a:off x="1280" y="99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25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ASPECTOS</a:t>
              </a:r>
            </a:p>
          </p:txBody>
        </p:sp>
        <p:sp>
          <p:nvSpPr>
            <p:cNvPr id="4" name="_s144392"/>
            <p:cNvSpPr>
              <a:spLocks noChangeArrowheads="1"/>
            </p:cNvSpPr>
            <p:nvPr/>
          </p:nvSpPr>
          <p:spPr bwMode="auto">
            <a:xfrm>
              <a:off x="272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25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MOTRICES</a:t>
              </a:r>
            </a:p>
          </p:txBody>
        </p:sp>
        <p:sp>
          <p:nvSpPr>
            <p:cNvPr id="5" name="_s144393"/>
            <p:cNvSpPr>
              <a:spLocks noChangeArrowheads="1"/>
            </p:cNvSpPr>
            <p:nvPr/>
          </p:nvSpPr>
          <p:spPr bwMode="auto">
            <a:xfrm>
              <a:off x="1280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25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COGNITIVOS </a:t>
              </a:r>
            </a:p>
          </p:txBody>
        </p:sp>
        <p:sp>
          <p:nvSpPr>
            <p:cNvPr id="6" name="_s144394"/>
            <p:cNvSpPr>
              <a:spLocks noChangeArrowheads="1"/>
            </p:cNvSpPr>
            <p:nvPr/>
          </p:nvSpPr>
          <p:spPr bwMode="auto">
            <a:xfrm>
              <a:off x="2288" y="1431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25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EMOCIONALES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</a:t>
            </a:r>
            <a:endParaRPr lang="es-ES" dirty="0"/>
          </a:p>
        </p:txBody>
      </p:sp>
      <p:sp>
        <p:nvSpPr>
          <p:cNvPr id="5" name="4 Subtítulo"/>
          <p:cNvSpPr>
            <a:spLocks noGrp="1"/>
          </p:cNvSpPr>
          <p:nvPr>
            <p:ph idx="1"/>
          </p:nvPr>
        </p:nvSpPr>
        <p:spPr>
          <a:xfrm>
            <a:off x="2915816" y="2708920"/>
            <a:ext cx="4680520" cy="341724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sz="7200" dirty="0" smtClean="0"/>
              <a:t>EL NIÑ@</a:t>
            </a:r>
            <a:endParaRPr lang="es-ES" sz="7200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rganization Chart 6"/>
          <p:cNvGrpSpPr>
            <a:grpSpLocks/>
          </p:cNvGrpSpPr>
          <p:nvPr/>
        </p:nvGrpSpPr>
        <p:grpSpPr bwMode="auto">
          <a:xfrm>
            <a:off x="0" y="180975"/>
            <a:ext cx="9144000" cy="6049963"/>
            <a:chOff x="272" y="999"/>
            <a:chExt cx="2850" cy="682"/>
          </a:xfrm>
        </p:grpSpPr>
        <p:cxnSp>
          <p:nvCxnSpPr>
            <p:cNvPr id="145412" name="_s145412"/>
            <p:cNvCxnSpPr>
              <a:cxnSpLocks noChangeShapeType="1"/>
              <a:stCxn id="6" idx="0"/>
              <a:endCxn id="3" idx="2"/>
            </p:cNvCxnSpPr>
            <p:nvPr/>
          </p:nvCxnSpPr>
          <p:spPr bwMode="auto">
            <a:xfrm rot="5400000" flipH="1">
              <a:off x="2141" y="843"/>
              <a:ext cx="106" cy="993"/>
            </a:xfrm>
            <a:prstGeom prst="bentConnector3">
              <a:avLst>
                <a:gd name="adj1" fmla="val 1214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413" name="_s145413"/>
            <p:cNvCxnSpPr>
              <a:cxnSpLocks noChangeShapeType="1"/>
              <a:stCxn id="5" idx="0"/>
              <a:endCxn id="3" idx="2"/>
            </p:cNvCxnSpPr>
            <p:nvPr/>
          </p:nvCxnSpPr>
          <p:spPr bwMode="auto">
            <a:xfrm rot="16200000">
              <a:off x="1645" y="1339"/>
              <a:ext cx="106" cy="1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5414" name="_s145414"/>
            <p:cNvCxnSpPr>
              <a:cxnSpLocks noChangeShapeType="1"/>
              <a:stCxn id="4" idx="0"/>
              <a:endCxn id="3" idx="2"/>
            </p:cNvCxnSpPr>
            <p:nvPr/>
          </p:nvCxnSpPr>
          <p:spPr bwMode="auto">
            <a:xfrm rot="16200000">
              <a:off x="1148" y="843"/>
              <a:ext cx="106" cy="993"/>
            </a:xfrm>
            <a:prstGeom prst="bentConnector3">
              <a:avLst>
                <a:gd name="adj1" fmla="val 12144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" name="_s145415"/>
            <p:cNvSpPr>
              <a:spLocks noChangeArrowheads="1"/>
            </p:cNvSpPr>
            <p:nvPr/>
          </p:nvSpPr>
          <p:spPr bwMode="auto">
            <a:xfrm>
              <a:off x="1265" y="999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POTENCIAR </a:t>
              </a:r>
            </a:p>
          </p:txBody>
        </p:sp>
        <p:sp>
          <p:nvSpPr>
            <p:cNvPr id="4" name="_s145416"/>
            <p:cNvSpPr>
              <a:spLocks noChangeArrowheads="1"/>
            </p:cNvSpPr>
            <p:nvPr/>
          </p:nvSpPr>
          <p:spPr bwMode="auto">
            <a:xfrm>
              <a:off x="272" y="139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APERTURA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COMUNICACIÓN</a:t>
              </a:r>
            </a:p>
          </p:txBody>
        </p:sp>
        <p:sp>
          <p:nvSpPr>
            <p:cNvPr id="5" name="_s145417"/>
            <p:cNvSpPr>
              <a:spLocks noChangeArrowheads="1"/>
            </p:cNvSpPr>
            <p:nvPr/>
          </p:nvSpPr>
          <p:spPr bwMode="auto">
            <a:xfrm>
              <a:off x="1265" y="139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APERTURA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PENSAMIENTO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OPERATORIO</a:t>
              </a:r>
            </a:p>
          </p:txBody>
        </p:sp>
        <p:sp>
          <p:nvSpPr>
            <p:cNvPr id="6" name="_s145418"/>
            <p:cNvSpPr>
              <a:spLocks noChangeArrowheads="1"/>
            </p:cNvSpPr>
            <p:nvPr/>
          </p:nvSpPr>
          <p:spPr bwMode="auto">
            <a:xfrm>
              <a:off x="2258" y="1393"/>
              <a:ext cx="864" cy="288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APERTURA </a:t>
              </a: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ES" sz="2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cs typeface="Arial" charset="0"/>
                </a:rPr>
                <a:t>CREATIVIDAD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511300" y="1905000"/>
            <a:ext cx="7632700" cy="4114800"/>
          </a:xfrm>
        </p:spPr>
        <p:txBody>
          <a:bodyPr/>
          <a:lstStyle/>
          <a:p>
            <a:pPr eaLnBrk="1" hangingPunct="1"/>
            <a:endParaRPr lang="es-ES" smtClean="0"/>
          </a:p>
          <a:p>
            <a:pPr eaLnBrk="1" hangingPunct="1"/>
            <a:endParaRPr lang="es-ES" smtClean="0"/>
          </a:p>
          <a:p>
            <a:pPr eaLnBrk="1" hangingPunct="1"/>
            <a:r>
              <a:rPr lang="es-ES" smtClean="0"/>
              <a:t>La atención a los padres</a:t>
            </a:r>
          </a:p>
          <a:p>
            <a:pPr eaLnBrk="1" hangingPunct="1"/>
            <a:r>
              <a:rPr lang="es-ES" smtClean="0"/>
              <a:t>La coordinación con los centros educativos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La familia</a:t>
            </a:r>
          </a:p>
        </p:txBody>
      </p:sp>
      <p:pic>
        <p:nvPicPr>
          <p:cNvPr id="53252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895547" y="2282229"/>
            <a:ext cx="3161905" cy="3161905"/>
          </a:xfrm>
        </p:spPr>
      </p:pic>
      <p:sp>
        <p:nvSpPr>
          <p:cNvPr id="53251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s-ES" sz="2800" b="1" smtClean="0"/>
          </a:p>
          <a:p>
            <a:pPr eaLnBrk="1" hangingPunct="1">
              <a:buFontTx/>
              <a:buNone/>
            </a:pPr>
            <a:endParaRPr lang="es-ES" sz="2800" b="1" smtClean="0"/>
          </a:p>
          <a:p>
            <a:pPr eaLnBrk="1" hangingPunct="1">
              <a:buFontTx/>
              <a:buNone/>
            </a:pPr>
            <a:r>
              <a:rPr lang="es-ES" sz="2800" b="1" smtClean="0"/>
              <a:t>PRIMER REFERENTE</a:t>
            </a:r>
          </a:p>
          <a:p>
            <a:pPr eaLnBrk="1" hangingPunct="1">
              <a:buFontTx/>
              <a:buNone/>
            </a:pPr>
            <a:endParaRPr lang="es-ES" sz="2800" b="1" smtClean="0"/>
          </a:p>
          <a:p>
            <a:pPr eaLnBrk="1" hangingPunct="1">
              <a:buFontTx/>
              <a:buNone/>
            </a:pPr>
            <a:endParaRPr lang="es-ES" sz="2800" b="1" smtClean="0"/>
          </a:p>
          <a:p>
            <a:pPr eaLnBrk="1" hangingPunct="1">
              <a:buFontTx/>
              <a:buNone/>
            </a:pPr>
            <a:r>
              <a:rPr lang="es-ES" sz="2800" b="1" smtClean="0"/>
              <a:t>VINCULO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La escuela infantil</a:t>
            </a:r>
          </a:p>
        </p:txBody>
      </p:sp>
      <p:pic>
        <p:nvPicPr>
          <p:cNvPr id="54276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1161866" y="2991522"/>
            <a:ext cx="2629267" cy="1743318"/>
          </a:xfrm>
        </p:spPr>
      </p:pic>
      <p:sp>
        <p:nvSpPr>
          <p:cNvPr id="54275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420938"/>
            <a:ext cx="4038600" cy="37052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" sz="2800" smtClean="0"/>
              <a:t>  Facilitadora de la separación del núcleo familiar</a:t>
            </a:r>
          </a:p>
          <a:p>
            <a:pPr eaLnBrk="1" hangingPunct="1">
              <a:buFontTx/>
              <a:buNone/>
            </a:pPr>
            <a:endParaRPr lang="es-ES" sz="2800" smtClean="0"/>
          </a:p>
          <a:p>
            <a:pPr eaLnBrk="1" hangingPunct="1">
              <a:buFontTx/>
              <a:buNone/>
            </a:pPr>
            <a:r>
              <a:rPr lang="es-ES" sz="2800" smtClean="0"/>
              <a:t>Conquista y conocimiento del mundo exterior</a:t>
            </a:r>
          </a:p>
          <a:p>
            <a:pPr eaLnBrk="1" hangingPunct="1">
              <a:buFont typeface="Arial" charset="0"/>
              <a:buNone/>
            </a:pPr>
            <a:endParaRPr lang="es-ES" sz="2800" smtClean="0"/>
          </a:p>
          <a:p>
            <a:pPr eaLnBrk="1" hangingPunct="1">
              <a:buFontTx/>
              <a:buNone/>
            </a:pPr>
            <a:endParaRPr lang="es-ES" sz="2800" smtClean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"/>
          <p:cNvSpPr txBox="1">
            <a:spLocks noChangeArrowheads="1"/>
          </p:cNvSpPr>
          <p:nvPr/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 anchor="ctr"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s-ES" sz="4200">
                <a:solidFill>
                  <a:srgbClr val="330033"/>
                </a:solidFill>
                <a:latin typeface="Times New Roman" pitchFamily="18" charset="0"/>
              </a:rPr>
              <a:t>EN LA ACTUALIDAD</a:t>
            </a:r>
          </a:p>
        </p:txBody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928688" y="1500188"/>
            <a:ext cx="7772400" cy="45307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6800" rIns="90000" bIns="46800"/>
          <a:lstStyle/>
          <a:p>
            <a:pPr marL="342900" indent="-336550">
              <a:spcBef>
                <a:spcPts val="3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es-ES" sz="1200">
              <a:solidFill>
                <a:srgbClr val="330033"/>
              </a:solidFill>
              <a:latin typeface="Times New Roman" pitchFamily="16" charset="0"/>
            </a:endParaRPr>
          </a:p>
          <a:p>
            <a:pPr marL="339725" indent="-333375" algn="just">
              <a:spcBef>
                <a:spcPts val="500"/>
              </a:spcBef>
              <a:buClr>
                <a:srgbClr val="B2B2B2"/>
              </a:buClr>
              <a:buFont typeface="Wingdings" charset="2"/>
              <a:buChar char="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es-ES" sz="2000">
                <a:solidFill>
                  <a:srgbClr val="330033"/>
                </a:solidFill>
                <a:latin typeface="Times New Roman" pitchFamily="16" charset="0"/>
              </a:rPr>
              <a:t>Nuevo Decreto 183/2013 del 5 de diciembre: </a:t>
            </a:r>
          </a:p>
          <a:p>
            <a:pPr marL="1079500" lvl="1" indent="-336550" algn="just">
              <a:spcBef>
                <a:spcPts val="500"/>
              </a:spcBef>
              <a:buClr>
                <a:srgbClr val="B2B2B2"/>
              </a:buClr>
              <a:buFont typeface="Wingdings" charset="2"/>
              <a:buChar char="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es-ES" sz="2000">
                <a:solidFill>
                  <a:srgbClr val="330033"/>
                </a:solidFill>
                <a:latin typeface="Times New Roman" pitchFamily="16" charset="0"/>
              </a:rPr>
              <a:t>Por el que se crea una Red Gallega de AT de Galicia.</a:t>
            </a:r>
          </a:p>
          <a:p>
            <a:pPr marL="1079500" lvl="1" indent="-336550" algn="just">
              <a:spcBef>
                <a:spcPts val="500"/>
              </a:spcBef>
              <a:buClr>
                <a:srgbClr val="B2B2B2"/>
              </a:buClr>
              <a:buFont typeface="Wingdings" charset="2"/>
              <a:buChar char="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es-ES" sz="2000">
                <a:solidFill>
                  <a:srgbClr val="330033"/>
                </a:solidFill>
                <a:latin typeface="Times New Roman" pitchFamily="16" charset="0"/>
              </a:rPr>
              <a:t>Protocolo de coordinación.</a:t>
            </a:r>
          </a:p>
          <a:p>
            <a:pPr marL="1079500" lvl="1" indent="-336550" algn="just">
              <a:spcBef>
                <a:spcPts val="500"/>
              </a:spcBef>
              <a:buClr>
                <a:srgbClr val="B2B2B2"/>
              </a:buClr>
              <a:buFont typeface="Wingdings" charset="2"/>
              <a:buChar char="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es-ES" sz="2000">
                <a:solidFill>
                  <a:srgbClr val="330033"/>
                </a:solidFill>
                <a:latin typeface="Times New Roman" pitchFamily="16" charset="0"/>
              </a:rPr>
              <a:t>Se contempla la creación de una comisión técnica de Atención Temprana.</a:t>
            </a:r>
          </a:p>
          <a:p>
            <a:pPr marL="1079500" lvl="1" indent="-336550" algn="just">
              <a:spcBef>
                <a:spcPts val="500"/>
              </a:spcBef>
              <a:buClr>
                <a:srgbClr val="B2B2B2"/>
              </a:buClr>
              <a:buFont typeface="Wingdings" charset="2"/>
              <a:buChar char="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r>
              <a:rPr lang="es-ES" sz="2000">
                <a:solidFill>
                  <a:srgbClr val="330033"/>
                </a:solidFill>
                <a:latin typeface="Times New Roman" pitchFamily="16" charset="0"/>
              </a:rPr>
              <a:t>Creación de un consejo autonómico de Atención Temprana.</a:t>
            </a:r>
          </a:p>
          <a:p>
            <a:pPr marL="342900" indent="-336550">
              <a:spcBef>
                <a:spcPts val="500"/>
              </a:spcBef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/>
            </a:pPr>
            <a:endParaRPr lang="es-ES" sz="2000">
              <a:solidFill>
                <a:srgbClr val="330033"/>
              </a:solidFill>
              <a:latin typeface="Times New Roman" pitchFamily="16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27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5"/>
          <p:cNvPicPr>
            <a:picLocks noChangeAspect="1" noChangeArrowheads="1"/>
          </p:cNvPicPr>
          <p:nvPr/>
        </p:nvPicPr>
        <p:blipFill>
          <a:blip r:embed="rId3" cstate="print"/>
          <a:srcRect l="16394" t="4298" r="12563" b="2556"/>
          <a:stretch>
            <a:fillRect/>
          </a:stretch>
        </p:blipFill>
        <p:spPr bwMode="auto">
          <a:xfrm>
            <a:off x="2051050" y="981075"/>
            <a:ext cx="5257800" cy="5256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cxnSp>
        <p:nvCxnSpPr>
          <p:cNvPr id="27651" name="4 Conector recto de flecha"/>
          <p:cNvCxnSpPr>
            <a:cxnSpLocks noChangeShapeType="1"/>
            <a:stCxn id="34" idx="2"/>
          </p:cNvCxnSpPr>
          <p:nvPr/>
        </p:nvCxnSpPr>
        <p:spPr bwMode="auto">
          <a:xfrm>
            <a:off x="3635375" y="979488"/>
            <a:ext cx="431800" cy="79375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652" name="7 Conector recto de flecha"/>
          <p:cNvCxnSpPr>
            <a:cxnSpLocks noChangeShapeType="1"/>
          </p:cNvCxnSpPr>
          <p:nvPr/>
        </p:nvCxnSpPr>
        <p:spPr bwMode="auto">
          <a:xfrm flipH="1">
            <a:off x="5508625" y="2636838"/>
            <a:ext cx="1800225" cy="36036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653" name="10 Conector recto de flecha"/>
          <p:cNvCxnSpPr>
            <a:cxnSpLocks noChangeShapeType="1"/>
          </p:cNvCxnSpPr>
          <p:nvPr/>
        </p:nvCxnSpPr>
        <p:spPr bwMode="auto">
          <a:xfrm>
            <a:off x="2411413" y="1484313"/>
            <a:ext cx="1439862" cy="64928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654" name="13 Conector recto de flecha"/>
          <p:cNvCxnSpPr>
            <a:cxnSpLocks noChangeShapeType="1"/>
          </p:cNvCxnSpPr>
          <p:nvPr/>
        </p:nvCxnSpPr>
        <p:spPr bwMode="auto">
          <a:xfrm flipH="1">
            <a:off x="5076825" y="4149725"/>
            <a:ext cx="2447925" cy="5746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655" name="14 Conector recto de flecha"/>
          <p:cNvCxnSpPr>
            <a:cxnSpLocks noChangeShapeType="1"/>
          </p:cNvCxnSpPr>
          <p:nvPr/>
        </p:nvCxnSpPr>
        <p:spPr bwMode="auto">
          <a:xfrm>
            <a:off x="2195513" y="2708275"/>
            <a:ext cx="1512887" cy="649288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656" name="17 Conector recto de flecha"/>
          <p:cNvCxnSpPr>
            <a:cxnSpLocks noChangeShapeType="1"/>
          </p:cNvCxnSpPr>
          <p:nvPr/>
        </p:nvCxnSpPr>
        <p:spPr bwMode="auto">
          <a:xfrm>
            <a:off x="1979613" y="4437063"/>
            <a:ext cx="1439862" cy="7143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27657" name="20 Conector recto de flecha"/>
          <p:cNvCxnSpPr>
            <a:cxnSpLocks noChangeShapeType="1"/>
          </p:cNvCxnSpPr>
          <p:nvPr/>
        </p:nvCxnSpPr>
        <p:spPr bwMode="auto">
          <a:xfrm flipV="1">
            <a:off x="1692275" y="5157788"/>
            <a:ext cx="1690688" cy="57467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29" name="28 CuadroTexto"/>
          <p:cNvSpPr txBox="1"/>
          <p:nvPr/>
        </p:nvSpPr>
        <p:spPr>
          <a:xfrm>
            <a:off x="7380288" y="2492375"/>
            <a:ext cx="1295400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CH </a:t>
            </a:r>
            <a:r>
              <a:rPr lang="es-ES_tradnl" sz="1200" dirty="0" err="1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Xeral</a:t>
            </a: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  </a:t>
            </a:r>
            <a:r>
              <a:rPr lang="es-ES_tradnl" sz="1200" dirty="0" err="1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Calde</a:t>
            </a:r>
            <a:endParaRPr lang="es-ES" sz="1200" dirty="0">
              <a:solidFill>
                <a:schemeClr val="accent2">
                  <a:lumMod val="75000"/>
                </a:schemeClr>
              </a:solidFill>
              <a:latin typeface="Tahoma" charset="0"/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7524750" y="4005263"/>
            <a:ext cx="1295400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CH Ourense</a:t>
            </a:r>
            <a:endParaRPr lang="es-ES" sz="1200" dirty="0">
              <a:solidFill>
                <a:schemeClr val="accent2">
                  <a:lumMod val="75000"/>
                </a:schemeClr>
              </a:solidFill>
              <a:latin typeface="Tahoma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827088" y="5589588"/>
            <a:ext cx="792162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CHUVI</a:t>
            </a:r>
            <a:endParaRPr lang="es-ES" sz="1200" dirty="0">
              <a:solidFill>
                <a:schemeClr val="accent2">
                  <a:lumMod val="75000"/>
                </a:schemeClr>
              </a:solidFill>
              <a:latin typeface="Tahoma" charset="0"/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1187450" y="4221163"/>
            <a:ext cx="792163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CHOPO</a:t>
            </a:r>
            <a:endParaRPr lang="es-ES" sz="1200" dirty="0">
              <a:solidFill>
                <a:schemeClr val="accent2">
                  <a:lumMod val="75000"/>
                </a:schemeClr>
              </a:solidFill>
              <a:latin typeface="Tahoma" charset="0"/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1403350" y="2492375"/>
            <a:ext cx="720725" cy="2778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CHUS</a:t>
            </a:r>
            <a:endParaRPr lang="es-ES" sz="1200" dirty="0">
              <a:solidFill>
                <a:schemeClr val="accent2">
                  <a:lumMod val="75000"/>
                </a:schemeClr>
              </a:solidFill>
              <a:latin typeface="Tahoma" charset="0"/>
            </a:endParaRPr>
          </a:p>
        </p:txBody>
      </p:sp>
      <p:sp>
        <p:nvSpPr>
          <p:cNvPr id="34" name="33 CuadroTexto"/>
          <p:cNvSpPr txBox="1"/>
          <p:nvPr/>
        </p:nvSpPr>
        <p:spPr>
          <a:xfrm>
            <a:off x="2987675" y="333375"/>
            <a:ext cx="1296988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CH Arquitecto </a:t>
            </a:r>
            <a:r>
              <a:rPr lang="es-ES_tradnl" sz="1200" dirty="0" err="1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Marcide</a:t>
            </a: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-Novoa Santos</a:t>
            </a:r>
            <a:endParaRPr lang="es-ES" sz="1200" dirty="0">
              <a:solidFill>
                <a:schemeClr val="accent2">
                  <a:lumMod val="75000"/>
                </a:schemeClr>
              </a:solidFill>
              <a:latin typeface="Tahoma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1692275" y="1196975"/>
            <a:ext cx="792163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200" dirty="0">
                <a:solidFill>
                  <a:schemeClr val="accent2">
                    <a:lumMod val="75000"/>
                  </a:schemeClr>
                </a:solidFill>
                <a:latin typeface="Tahoma" charset="0"/>
              </a:rPr>
              <a:t>CHUAC</a:t>
            </a:r>
            <a:endParaRPr lang="es-ES" sz="1200" dirty="0">
              <a:solidFill>
                <a:schemeClr val="accent2">
                  <a:lumMod val="75000"/>
                </a:schemeClr>
              </a:solidFill>
              <a:latin typeface="Tahoma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760" y="3284984"/>
            <a:ext cx="8301608" cy="1484784"/>
          </a:xfrm>
        </p:spPr>
        <p:txBody>
          <a:bodyPr/>
          <a:lstStyle/>
          <a:p>
            <a:r>
              <a:rPr lang="es-ES" dirty="0" smtClean="0"/>
              <a:t>BIBLIOGRAFIA</a:t>
            </a:r>
            <a:endParaRPr lang="es-E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Resultado de imagen de Protocolo de coordinación, intervención y derivación interinstitucional en atención temprana. Xunta de Galicia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250" y="0"/>
            <a:ext cx="4533900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224136"/>
          </a:xfrm>
        </p:spPr>
        <p:txBody>
          <a:bodyPr/>
          <a:lstStyle/>
          <a:p>
            <a:r>
              <a:rPr lang="es-ES" dirty="0" smtClean="0"/>
              <a:t>Pero como dice </a:t>
            </a:r>
            <a:r>
              <a:rPr lang="es-ES" dirty="0" err="1" smtClean="0"/>
              <a:t>Winnicott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2780928"/>
            <a:ext cx="7931224" cy="33452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5400" dirty="0" smtClean="0"/>
              <a:t>“</a:t>
            </a:r>
            <a:r>
              <a:rPr lang="es-ES" sz="4800" dirty="0" smtClean="0"/>
              <a:t>EL NIÑO SOLO NO EXISTE”</a:t>
            </a:r>
            <a:endParaRPr lang="es-ES" sz="4800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Text Box 1"/>
          <p:cNvSpPr txBox="1">
            <a:spLocks noChangeArrowheads="1"/>
          </p:cNvSpPr>
          <p:nvPr/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pPr algn="ctr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s-ES" sz="3600" b="1">
                <a:solidFill>
                  <a:srgbClr val="262626"/>
                </a:solidFill>
                <a:latin typeface="Century Gothic" pitchFamily="34" charset="0"/>
              </a:rPr>
              <a:t>Organización Diagnóstica para la Atención Temprana</a:t>
            </a:r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843213" y="1905000"/>
            <a:ext cx="4679950" cy="4402138"/>
            <a:chOff x="1791" y="1200"/>
            <a:chExt cx="2948" cy="2773"/>
          </a:xfrm>
        </p:grpSpPr>
        <p:pic>
          <p:nvPicPr>
            <p:cNvPr id="57348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791" y="1200"/>
              <a:ext cx="2948" cy="27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7349" name="Text Box 4"/>
            <p:cNvSpPr txBox="1">
              <a:spLocks noChangeArrowheads="1"/>
            </p:cNvSpPr>
            <p:nvPr/>
          </p:nvSpPr>
          <p:spPr bwMode="auto">
            <a:xfrm>
              <a:off x="1791" y="1200"/>
              <a:ext cx="2948" cy="2773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Text Box 1"/>
          <p:cNvSpPr txBox="1">
            <a:spLocks noChangeArrowheads="1"/>
          </p:cNvSpPr>
          <p:nvPr/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250825" y="-674688"/>
            <a:ext cx="4033838" cy="7720013"/>
            <a:chOff x="431" y="393"/>
            <a:chExt cx="2535" cy="4045"/>
          </a:xfrm>
        </p:grpSpPr>
        <p:pic>
          <p:nvPicPr>
            <p:cNvPr id="5939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73" y="959"/>
              <a:ext cx="2493" cy="298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59398" name="Text Box 4"/>
            <p:cNvSpPr txBox="1">
              <a:spLocks noChangeArrowheads="1"/>
            </p:cNvSpPr>
            <p:nvPr/>
          </p:nvSpPr>
          <p:spPr bwMode="auto">
            <a:xfrm>
              <a:off x="431" y="393"/>
              <a:ext cx="2493" cy="404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pic>
        <p:nvPicPr>
          <p:cNvPr id="59396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3" y="836613"/>
            <a:ext cx="4032250" cy="53721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ext Box 1"/>
          <p:cNvSpPr txBox="1">
            <a:spLocks noChangeArrowheads="1"/>
          </p:cNvSpPr>
          <p:nvPr/>
        </p:nvSpPr>
        <p:spPr bwMode="auto">
          <a:xfrm>
            <a:off x="1944688" y="623888"/>
            <a:ext cx="6589712" cy="128111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755650" y="623888"/>
            <a:ext cx="3671888" cy="5613400"/>
            <a:chOff x="657" y="393"/>
            <a:chExt cx="2358" cy="3926"/>
          </a:xfrm>
        </p:grpSpPr>
        <p:pic>
          <p:nvPicPr>
            <p:cNvPr id="60421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7" y="393"/>
              <a:ext cx="2358" cy="39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  <p:sp>
          <p:nvSpPr>
            <p:cNvPr id="60422" name="Text Box 4"/>
            <p:cNvSpPr txBox="1">
              <a:spLocks noChangeArrowheads="1"/>
            </p:cNvSpPr>
            <p:nvPr/>
          </p:nvSpPr>
          <p:spPr bwMode="auto">
            <a:xfrm>
              <a:off x="657" y="393"/>
              <a:ext cx="2358" cy="3926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</p:grpSp>
      <p:pic>
        <p:nvPicPr>
          <p:cNvPr id="60420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7900" y="623888"/>
            <a:ext cx="4032250" cy="561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Los otros dos pilares a tener en cuentan son: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27584" y="3284984"/>
            <a:ext cx="7859216" cy="32012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4800" dirty="0" smtClean="0"/>
              <a:t>LA FAMILIA Y EL ENTORNO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TRIADA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774825"/>
          <a:ext cx="8229600" cy="46259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ENTORNO: Agentes implicados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417243"/>
          </a:xfrm>
        </p:spPr>
        <p:txBody>
          <a:bodyPr/>
          <a:lstStyle/>
          <a:p>
            <a:pPr>
              <a:defRPr/>
            </a:pPr>
            <a:r>
              <a:rPr lang="es-ES" dirty="0" smtClean="0"/>
              <a:t>Profesionales de la Salud</a:t>
            </a:r>
          </a:p>
          <a:p>
            <a:pPr>
              <a:defRPr/>
            </a:pPr>
            <a:r>
              <a:rPr lang="es-ES" dirty="0" smtClean="0"/>
              <a:t>Profesionales de la educación</a:t>
            </a:r>
          </a:p>
          <a:p>
            <a:pPr>
              <a:defRPr/>
            </a:pPr>
            <a:r>
              <a:rPr lang="es-ES" dirty="0" smtClean="0"/>
              <a:t>Profesionales del bienestar social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es-ES" dirty="0" smtClean="0"/>
              <a:t>Centrémonos en nosotros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420888"/>
            <a:ext cx="8229600" cy="3705275"/>
          </a:xfrm>
        </p:spPr>
        <p:txBody>
          <a:bodyPr/>
          <a:lstStyle/>
          <a:p>
            <a:r>
              <a:rPr lang="es-ES" sz="3600" dirty="0" smtClean="0"/>
              <a:t>¿</a:t>
            </a:r>
            <a:r>
              <a:rPr lang="es-ES" dirty="0" smtClean="0"/>
              <a:t>Cual es nuestro entorno?</a:t>
            </a:r>
          </a:p>
          <a:p>
            <a:r>
              <a:rPr lang="es-ES" dirty="0" smtClean="0"/>
              <a:t>¿Cuál es nuestro papel?</a:t>
            </a:r>
          </a:p>
          <a:p>
            <a:r>
              <a:rPr lang="es-ES" dirty="0" smtClean="0"/>
              <a:t>¿Trabajamos en equipo?</a:t>
            </a:r>
          </a:p>
          <a:p>
            <a:endParaRPr lang="es-ES" dirty="0" smtClean="0"/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Ejercicio de trabajo en grupo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S" dirty="0" smtClean="0"/>
              <a:t>Vamos a conocernos:</a:t>
            </a:r>
          </a:p>
          <a:p>
            <a:pPr>
              <a:buNone/>
            </a:pPr>
            <a:endParaRPr lang="es-ES" dirty="0" smtClean="0"/>
          </a:p>
          <a:p>
            <a:r>
              <a:rPr lang="es-ES" dirty="0" smtClean="0"/>
              <a:t>1. ¿Por qué te has matriculado en el Curso?</a:t>
            </a:r>
          </a:p>
          <a:p>
            <a:r>
              <a:rPr lang="es-ES" dirty="0" smtClean="0"/>
              <a:t>2. ¿Qué esperas aprender?</a:t>
            </a:r>
          </a:p>
          <a:p>
            <a:r>
              <a:rPr lang="es-ES" dirty="0" smtClean="0"/>
              <a:t>3. ¿Qué opinas del trabajo en grupo?</a:t>
            </a:r>
          </a:p>
          <a:p>
            <a:r>
              <a:rPr lang="es-ES" dirty="0" smtClean="0"/>
              <a:t>4. ¿Cuál es ahora tu mayor problema</a:t>
            </a:r>
            <a:r>
              <a:rPr lang="es-ES" dirty="0" smtClean="0"/>
              <a:t>?</a:t>
            </a:r>
            <a:endParaRPr lang="es-ES" dirty="0" smtClean="0"/>
          </a:p>
          <a:p>
            <a:r>
              <a:rPr lang="es-ES" dirty="0"/>
              <a:t>5</a:t>
            </a:r>
            <a:r>
              <a:rPr lang="es-ES" dirty="0" smtClean="0"/>
              <a:t>. </a:t>
            </a:r>
            <a:r>
              <a:rPr lang="es-ES" dirty="0" smtClean="0"/>
              <a:t>¿Qué es lo que más te satisface a nivel profesional?</a:t>
            </a:r>
          </a:p>
          <a:p>
            <a:endParaRPr lang="es-ES" dirty="0" smtClean="0"/>
          </a:p>
          <a:p>
            <a:pPr>
              <a:buNone/>
            </a:pPr>
            <a:endParaRPr lang="es-E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ódulo">
  <a:themeElements>
    <a:clrScheme name="Módulo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ódulo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ódul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935</TotalTime>
  <Words>958</Words>
  <Application>Microsoft Office PowerPoint</Application>
  <PresentationFormat>Presentación en pantalla (4:3)</PresentationFormat>
  <Paragraphs>208</Paragraphs>
  <Slides>42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3" baseType="lpstr">
      <vt:lpstr>Módulo</vt:lpstr>
      <vt:lpstr>INTERVENCION SOCIOEDUCATIVA CON MENORES CON DISCAPACIDAD</vt:lpstr>
      <vt:lpstr>MOTIVO</vt:lpstr>
      <vt:lpstr>OBJETIVO</vt:lpstr>
      <vt:lpstr>Pero como dice Winnicott</vt:lpstr>
      <vt:lpstr>Los otros dos pilares a tener en cuentan son:</vt:lpstr>
      <vt:lpstr>TRIADA</vt:lpstr>
      <vt:lpstr>ENTORNO: Agentes implicados</vt:lpstr>
      <vt:lpstr>Centrémonos en nosotros</vt:lpstr>
      <vt:lpstr>Ejercicio de trabajo en grupo</vt:lpstr>
      <vt:lpstr>Trabajo en equipo</vt:lpstr>
      <vt:lpstr>EQUIPOS</vt:lpstr>
      <vt:lpstr>CONTEXTUALIZACIÓN DE LA AT</vt:lpstr>
      <vt:lpstr> ANTECEDENTES </vt:lpstr>
      <vt:lpstr>DENOMINACION </vt:lpstr>
      <vt:lpstr>Presentación de PowerPoint</vt:lpstr>
      <vt:lpstr>MODELO BIOPSICOSOCIAL DE LA AT</vt:lpstr>
      <vt:lpstr>DEFINICIÓN DE LA A. T. </vt:lpstr>
      <vt:lpstr>NIVELES DE INTERVENCION</vt:lpstr>
      <vt:lpstr>    PREVENCION PRIMARIA </vt:lpstr>
      <vt:lpstr> PREVENCION SECUNDARIA</vt:lpstr>
      <vt:lpstr>                   DIAGNOSTICO</vt:lpstr>
      <vt:lpstr>           PREVENCION  TERCIARIA</vt:lpstr>
      <vt:lpstr>PILARES DE LA A.T.</vt:lpstr>
      <vt:lpstr>Condiciones para un desarrollo psicomotor adecuado</vt:lpstr>
      <vt:lpstr>LA ESTIMULACIÓN NATURAL Y ESPONTANEA </vt:lpstr>
      <vt:lpstr>CAUSAS QUE DIFICULTAN UNA ADECUADA ESTIMULACION</vt:lpstr>
      <vt:lpstr>PROGRAMA DE AT</vt:lpstr>
      <vt:lpstr>FUNDAMENTOS TEORICOS DE LA A.T. </vt:lpstr>
      <vt:lpstr>RESPETAR LA GLOBALIDAD DEL NIÑO/A</vt:lpstr>
      <vt:lpstr>Presentación de PowerPoint</vt:lpstr>
      <vt:lpstr>Presentación de PowerPoint</vt:lpstr>
      <vt:lpstr>La familia</vt:lpstr>
      <vt:lpstr>La escuela infantil</vt:lpstr>
      <vt:lpstr>Presentación de PowerPoint</vt:lpstr>
      <vt:lpstr>Presentación de PowerPoint</vt:lpstr>
      <vt:lpstr>Presentación de PowerPoint</vt:lpstr>
      <vt:lpstr>Presentación de PowerPoint</vt:lpstr>
      <vt:lpstr>BIBLIOGRAFIA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INTERVENCION SOCIOEDUCATIVA CON MENORES CON DISCAPACIDAD</dc:title>
  <dc:creator>Gonzalo</dc:creator>
  <cp:lastModifiedBy>Marisa</cp:lastModifiedBy>
  <cp:revision>101</cp:revision>
  <dcterms:created xsi:type="dcterms:W3CDTF">2018-10-22T10:30:16Z</dcterms:created>
  <dcterms:modified xsi:type="dcterms:W3CDTF">2019-10-25T17:20:35Z</dcterms:modified>
</cp:coreProperties>
</file>